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8.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10.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11.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34" r:id="rId6"/>
    <p:sldMasterId id="2147483769" r:id="rId7"/>
    <p:sldMasterId id="2147483804" r:id="rId8"/>
    <p:sldMasterId id="2147483839" r:id="rId9"/>
    <p:sldMasterId id="2147483874" r:id="rId10"/>
    <p:sldMasterId id="2147484036" r:id="rId11"/>
    <p:sldMasterId id="2147484071" r:id="rId12"/>
    <p:sldMasterId id="2147484112" r:id="rId13"/>
    <p:sldMasterId id="2147484148" r:id="rId14"/>
    <p:sldMasterId id="2147484163" r:id="rId15"/>
  </p:sldMasterIdLst>
  <p:notesMasterIdLst>
    <p:notesMasterId r:id="rId56"/>
  </p:notesMasterIdLst>
  <p:sldIdLst>
    <p:sldId id="257" r:id="rId16"/>
    <p:sldId id="617" r:id="rId17"/>
    <p:sldId id="537" r:id="rId18"/>
    <p:sldId id="545" r:id="rId19"/>
    <p:sldId id="2147473947" r:id="rId20"/>
    <p:sldId id="2147473948" r:id="rId21"/>
    <p:sldId id="2147473869" r:id="rId22"/>
    <p:sldId id="2147473906" r:id="rId23"/>
    <p:sldId id="2147473904" r:id="rId24"/>
    <p:sldId id="2147473905" r:id="rId25"/>
    <p:sldId id="2147473974" r:id="rId26"/>
    <p:sldId id="2147473975" r:id="rId27"/>
    <p:sldId id="2147473976" r:id="rId28"/>
    <p:sldId id="2147473977" r:id="rId29"/>
    <p:sldId id="2147473978" r:id="rId30"/>
    <p:sldId id="2147473979" r:id="rId31"/>
    <p:sldId id="2147473956" r:id="rId32"/>
    <p:sldId id="2147473957" r:id="rId33"/>
    <p:sldId id="2147473958" r:id="rId34"/>
    <p:sldId id="2147473959" r:id="rId35"/>
    <p:sldId id="2147473961" r:id="rId36"/>
    <p:sldId id="5237" r:id="rId37"/>
    <p:sldId id="5212" r:id="rId38"/>
    <p:sldId id="5211" r:id="rId39"/>
    <p:sldId id="5209" r:id="rId40"/>
    <p:sldId id="2147473964" r:id="rId41"/>
    <p:sldId id="5226" r:id="rId42"/>
    <p:sldId id="5240" r:id="rId43"/>
    <p:sldId id="5228" r:id="rId44"/>
    <p:sldId id="2147473973" r:id="rId45"/>
    <p:sldId id="5243" r:id="rId46"/>
    <p:sldId id="5241" r:id="rId47"/>
    <p:sldId id="2147473866" r:id="rId48"/>
    <p:sldId id="2147473966" r:id="rId49"/>
    <p:sldId id="2147473967" r:id="rId50"/>
    <p:sldId id="2147473968" r:id="rId51"/>
    <p:sldId id="2147473969" r:id="rId52"/>
    <p:sldId id="2147473970" r:id="rId53"/>
    <p:sldId id="5196" r:id="rId54"/>
    <p:sldId id="214747398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CA088-17A7-4917-A75E-68178F86E2BC}" v="103" dt="2023-06-06T17:04:14.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88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onzalez" userId="1149b62a-c287-471f-984f-343f2d016847" providerId="ADAL" clId="{BDCCA088-17A7-4917-A75E-68178F86E2BC}"/>
    <pc:docChg chg="undo redo custSel addSld delSld modSld sldOrd">
      <pc:chgData name="Maria Gonzalez" userId="1149b62a-c287-471f-984f-343f2d016847" providerId="ADAL" clId="{BDCCA088-17A7-4917-A75E-68178F86E2BC}" dt="2023-06-08T13:36:47.102" v="563" actId="2696"/>
      <pc:docMkLst>
        <pc:docMk/>
      </pc:docMkLst>
      <pc:sldChg chg="addSp del">
        <pc:chgData name="Maria Gonzalez" userId="1149b62a-c287-471f-984f-343f2d016847" providerId="ADAL" clId="{BDCCA088-17A7-4917-A75E-68178F86E2BC}" dt="2023-06-06T16:03:52.229" v="493" actId="2696"/>
        <pc:sldMkLst>
          <pc:docMk/>
          <pc:sldMk cId="678214213" sldId="406"/>
        </pc:sldMkLst>
        <pc:picChg chg="add">
          <ac:chgData name="Maria Gonzalez" userId="1149b62a-c287-471f-984f-343f2d016847" providerId="ADAL" clId="{BDCCA088-17A7-4917-A75E-68178F86E2BC}" dt="2023-06-06T16:03:36.399" v="492"/>
          <ac:picMkLst>
            <pc:docMk/>
            <pc:sldMk cId="678214213" sldId="406"/>
            <ac:picMk id="2" creationId="{96C386DF-4C2C-D9E9-85B8-25E8E7D9506B}"/>
          </ac:picMkLst>
        </pc:picChg>
      </pc:sldChg>
      <pc:sldChg chg="modSp add del mod">
        <pc:chgData name="Maria Gonzalez" userId="1149b62a-c287-471f-984f-343f2d016847" providerId="ADAL" clId="{BDCCA088-17A7-4917-A75E-68178F86E2BC}" dt="2023-06-08T13:26:30.068" v="553" actId="2696"/>
        <pc:sldMkLst>
          <pc:docMk/>
          <pc:sldMk cId="2345581256" sldId="430"/>
        </pc:sldMkLst>
        <pc:spChg chg="mod">
          <ac:chgData name="Maria Gonzalez" userId="1149b62a-c287-471f-984f-343f2d016847" providerId="ADAL" clId="{BDCCA088-17A7-4917-A75E-68178F86E2BC}" dt="2023-06-05T20:32:44.251" v="51" actId="2711"/>
          <ac:spMkLst>
            <pc:docMk/>
            <pc:sldMk cId="2345581256" sldId="430"/>
            <ac:spMk id="5" creationId="{988108CC-FBA5-A399-93C5-4B1B61B3B481}"/>
          </ac:spMkLst>
        </pc:spChg>
      </pc:sldChg>
      <pc:sldChg chg="modSp add del mod">
        <pc:chgData name="Maria Gonzalez" userId="1149b62a-c287-471f-984f-343f2d016847" providerId="ADAL" clId="{BDCCA088-17A7-4917-A75E-68178F86E2BC}" dt="2023-06-06T17:04:45.759" v="541" actId="5793"/>
        <pc:sldMkLst>
          <pc:docMk/>
          <pc:sldMk cId="4224183383" sldId="537"/>
        </pc:sldMkLst>
        <pc:spChg chg="mod">
          <ac:chgData name="Maria Gonzalez" userId="1149b62a-c287-471f-984f-343f2d016847" providerId="ADAL" clId="{BDCCA088-17A7-4917-A75E-68178F86E2BC}" dt="2023-06-05T20:33:19.272" v="54" actId="2711"/>
          <ac:spMkLst>
            <pc:docMk/>
            <pc:sldMk cId="4224183383" sldId="537"/>
            <ac:spMk id="2" creationId="{7A097011-9CEF-BD5D-B3FC-621C741EFDFD}"/>
          </ac:spMkLst>
        </pc:spChg>
        <pc:spChg chg="mod">
          <ac:chgData name="Maria Gonzalez" userId="1149b62a-c287-471f-984f-343f2d016847" providerId="ADAL" clId="{BDCCA088-17A7-4917-A75E-68178F86E2BC}" dt="2023-06-06T17:04:45.759" v="541" actId="5793"/>
          <ac:spMkLst>
            <pc:docMk/>
            <pc:sldMk cId="4224183383" sldId="537"/>
            <ac:spMk id="8" creationId="{163841B0-C92F-B8CC-2FA5-85B517366CFA}"/>
          </ac:spMkLst>
        </pc:spChg>
        <pc:picChg chg="mod">
          <ac:chgData name="Maria Gonzalez" userId="1149b62a-c287-471f-984f-343f2d016847" providerId="ADAL" clId="{BDCCA088-17A7-4917-A75E-68178F86E2BC}" dt="2023-06-06T15:19:27.639" v="297" actId="14100"/>
          <ac:picMkLst>
            <pc:docMk/>
            <pc:sldMk cId="4224183383" sldId="537"/>
            <ac:picMk id="3" creationId="{7F1A7F23-638A-DE5F-6F5A-4A133ADE45ED}"/>
          </ac:picMkLst>
        </pc:picChg>
      </pc:sldChg>
      <pc:sldChg chg="addSp delSp modSp mod setBg">
        <pc:chgData name="Maria Gonzalez" userId="1149b62a-c287-471f-984f-343f2d016847" providerId="ADAL" clId="{BDCCA088-17A7-4917-A75E-68178F86E2BC}" dt="2023-06-06T15:39:29.375" v="343" actId="207"/>
        <pc:sldMkLst>
          <pc:docMk/>
          <pc:sldMk cId="2155876571" sldId="545"/>
        </pc:sldMkLst>
        <pc:spChg chg="mod">
          <ac:chgData name="Maria Gonzalez" userId="1149b62a-c287-471f-984f-343f2d016847" providerId="ADAL" clId="{BDCCA088-17A7-4917-A75E-68178F86E2BC}" dt="2023-06-06T15:36:10.796" v="318" actId="26606"/>
          <ac:spMkLst>
            <pc:docMk/>
            <pc:sldMk cId="2155876571" sldId="545"/>
            <ac:spMk id="2" creationId="{FA65372D-3EF4-7657-70C6-CB7ED830DF45}"/>
          </ac:spMkLst>
        </pc:spChg>
        <pc:spChg chg="mod">
          <ac:chgData name="Maria Gonzalez" userId="1149b62a-c287-471f-984f-343f2d016847" providerId="ADAL" clId="{BDCCA088-17A7-4917-A75E-68178F86E2BC}" dt="2023-06-06T15:39:19.537" v="341" actId="14100"/>
          <ac:spMkLst>
            <pc:docMk/>
            <pc:sldMk cId="2155876571" sldId="545"/>
            <ac:spMk id="3" creationId="{C7478317-0F72-C559-444A-CF9A78BA0805}"/>
          </ac:spMkLst>
        </pc:spChg>
        <pc:spChg chg="mod">
          <ac:chgData name="Maria Gonzalez" userId="1149b62a-c287-471f-984f-343f2d016847" providerId="ADAL" clId="{BDCCA088-17A7-4917-A75E-68178F86E2BC}" dt="2023-06-06T15:36:10.796" v="318" actId="26606"/>
          <ac:spMkLst>
            <pc:docMk/>
            <pc:sldMk cId="2155876571" sldId="545"/>
            <ac:spMk id="4" creationId="{84A6B80F-EF72-14E6-0423-52F526E8F72D}"/>
          </ac:spMkLst>
        </pc:spChg>
        <pc:spChg chg="add mod">
          <ac:chgData name="Maria Gonzalez" userId="1149b62a-c287-471f-984f-343f2d016847" providerId="ADAL" clId="{BDCCA088-17A7-4917-A75E-68178F86E2BC}" dt="2023-06-06T15:39:29.375" v="343" actId="207"/>
          <ac:spMkLst>
            <pc:docMk/>
            <pc:sldMk cId="2155876571" sldId="545"/>
            <ac:spMk id="5" creationId="{B3C18A28-EA50-DE20-7AD4-EB41975ECFBD}"/>
          </ac:spMkLst>
        </pc:spChg>
        <pc:spChg chg="add del">
          <ac:chgData name="Maria Gonzalez" userId="1149b62a-c287-471f-984f-343f2d016847" providerId="ADAL" clId="{BDCCA088-17A7-4917-A75E-68178F86E2BC}" dt="2023-06-06T15:36:10.796" v="318" actId="26606"/>
          <ac:spMkLst>
            <pc:docMk/>
            <pc:sldMk cId="2155876571" sldId="545"/>
            <ac:spMk id="9" creationId="{09588DA8-065E-4F6F-8EFD-43104AB2E0CF}"/>
          </ac:spMkLst>
        </pc:spChg>
        <pc:spChg chg="add del">
          <ac:chgData name="Maria Gonzalez" userId="1149b62a-c287-471f-984f-343f2d016847" providerId="ADAL" clId="{BDCCA088-17A7-4917-A75E-68178F86E2BC}" dt="2023-06-06T15:36:10.796" v="318" actId="26606"/>
          <ac:spMkLst>
            <pc:docMk/>
            <pc:sldMk cId="2155876571" sldId="545"/>
            <ac:spMk id="11" creationId="{C4285719-470E-454C-AF62-8323075F1F5B}"/>
          </ac:spMkLst>
        </pc:spChg>
        <pc:spChg chg="add del">
          <ac:chgData name="Maria Gonzalez" userId="1149b62a-c287-471f-984f-343f2d016847" providerId="ADAL" clId="{BDCCA088-17A7-4917-A75E-68178F86E2BC}" dt="2023-06-06T15:36:10.796" v="318" actId="26606"/>
          <ac:spMkLst>
            <pc:docMk/>
            <pc:sldMk cId="2155876571" sldId="545"/>
            <ac:spMk id="13" creationId="{CD9FE4EF-C4D8-49A0-B2FF-81D8DB7D8A24}"/>
          </ac:spMkLst>
        </pc:spChg>
        <pc:spChg chg="add del">
          <ac:chgData name="Maria Gonzalez" userId="1149b62a-c287-471f-984f-343f2d016847" providerId="ADAL" clId="{BDCCA088-17A7-4917-A75E-68178F86E2BC}" dt="2023-06-06T15:36:10.796" v="318" actId="26606"/>
          <ac:spMkLst>
            <pc:docMk/>
            <pc:sldMk cId="2155876571" sldId="545"/>
            <ac:spMk id="15" creationId="{4300840D-0A0B-4512-BACA-B439D5B9C57C}"/>
          </ac:spMkLst>
        </pc:spChg>
        <pc:spChg chg="add del">
          <ac:chgData name="Maria Gonzalez" userId="1149b62a-c287-471f-984f-343f2d016847" providerId="ADAL" clId="{BDCCA088-17A7-4917-A75E-68178F86E2BC}" dt="2023-06-06T15:36:10.796" v="318" actId="26606"/>
          <ac:spMkLst>
            <pc:docMk/>
            <pc:sldMk cId="2155876571" sldId="545"/>
            <ac:spMk id="17" creationId="{D2B78728-A580-49A7-84F9-6EF6F583ADE0}"/>
          </ac:spMkLst>
        </pc:spChg>
        <pc:spChg chg="add del">
          <ac:chgData name="Maria Gonzalez" userId="1149b62a-c287-471f-984f-343f2d016847" providerId="ADAL" clId="{BDCCA088-17A7-4917-A75E-68178F86E2BC}" dt="2023-06-06T15:36:10.796" v="318" actId="26606"/>
          <ac:spMkLst>
            <pc:docMk/>
            <pc:sldMk cId="2155876571" sldId="545"/>
            <ac:spMk id="19" creationId="{38FAA1A1-D861-433F-88FA-1E9D6FD31D11}"/>
          </ac:spMkLst>
        </pc:spChg>
        <pc:spChg chg="add del">
          <ac:chgData name="Maria Gonzalez" userId="1149b62a-c287-471f-984f-343f2d016847" providerId="ADAL" clId="{BDCCA088-17A7-4917-A75E-68178F86E2BC}" dt="2023-06-06T15:36:10.796" v="318" actId="26606"/>
          <ac:spMkLst>
            <pc:docMk/>
            <pc:sldMk cId="2155876571" sldId="545"/>
            <ac:spMk id="21" creationId="{8D71EDA1-87BF-4D5D-AB79-F346FD19278A}"/>
          </ac:spMkLst>
        </pc:spChg>
      </pc:sldChg>
      <pc:sldChg chg="modSp del mod">
        <pc:chgData name="Maria Gonzalez" userId="1149b62a-c287-471f-984f-343f2d016847" providerId="ADAL" clId="{BDCCA088-17A7-4917-A75E-68178F86E2BC}" dt="2023-06-08T13:36:09.623" v="558" actId="2696"/>
        <pc:sldMkLst>
          <pc:docMk/>
          <pc:sldMk cId="4030333544" sldId="550"/>
        </pc:sldMkLst>
        <pc:spChg chg="mod">
          <ac:chgData name="Maria Gonzalez" userId="1149b62a-c287-471f-984f-343f2d016847" providerId="ADAL" clId="{BDCCA088-17A7-4917-A75E-68178F86E2BC}" dt="2023-06-05T20:39:10.699" v="86" actId="2711"/>
          <ac:spMkLst>
            <pc:docMk/>
            <pc:sldMk cId="4030333544" sldId="550"/>
            <ac:spMk id="2" creationId="{9E8D18E2-E62F-BE36-7B03-AF76B5869E8F}"/>
          </ac:spMkLst>
        </pc:spChg>
        <pc:spChg chg="mod">
          <ac:chgData name="Maria Gonzalez" userId="1149b62a-c287-471f-984f-343f2d016847" providerId="ADAL" clId="{BDCCA088-17A7-4917-A75E-68178F86E2BC}" dt="2023-06-05T20:38:59.316" v="85" actId="2711"/>
          <ac:spMkLst>
            <pc:docMk/>
            <pc:sldMk cId="4030333544" sldId="550"/>
            <ac:spMk id="5" creationId="{039A5C21-1C7E-4442-9956-30385D8074C8}"/>
          </ac:spMkLst>
        </pc:spChg>
      </pc:sldChg>
      <pc:sldChg chg="modSp del mod">
        <pc:chgData name="Maria Gonzalez" userId="1149b62a-c287-471f-984f-343f2d016847" providerId="ADAL" clId="{BDCCA088-17A7-4917-A75E-68178F86E2BC}" dt="2023-06-08T13:36:13.655" v="559" actId="2696"/>
        <pc:sldMkLst>
          <pc:docMk/>
          <pc:sldMk cId="730756917" sldId="551"/>
        </pc:sldMkLst>
        <pc:spChg chg="mod">
          <ac:chgData name="Maria Gonzalez" userId="1149b62a-c287-471f-984f-343f2d016847" providerId="ADAL" clId="{BDCCA088-17A7-4917-A75E-68178F86E2BC}" dt="2023-06-05T20:40:03.984" v="89" actId="2711"/>
          <ac:spMkLst>
            <pc:docMk/>
            <pc:sldMk cId="730756917" sldId="551"/>
            <ac:spMk id="5" creationId="{BAE45CA6-81CC-18AE-212E-80B0751D0C03}"/>
          </ac:spMkLst>
        </pc:spChg>
      </pc:sldChg>
      <pc:sldChg chg="modSp del mod">
        <pc:chgData name="Maria Gonzalez" userId="1149b62a-c287-471f-984f-343f2d016847" providerId="ADAL" clId="{BDCCA088-17A7-4917-A75E-68178F86E2BC}" dt="2023-06-08T13:36:20.675" v="560" actId="2696"/>
        <pc:sldMkLst>
          <pc:docMk/>
          <pc:sldMk cId="2485023703" sldId="592"/>
        </pc:sldMkLst>
        <pc:spChg chg="mod">
          <ac:chgData name="Maria Gonzalez" userId="1149b62a-c287-471f-984f-343f2d016847" providerId="ADAL" clId="{BDCCA088-17A7-4917-A75E-68178F86E2BC}" dt="2023-06-05T20:41:28.542" v="95" actId="2711"/>
          <ac:spMkLst>
            <pc:docMk/>
            <pc:sldMk cId="2485023703" sldId="592"/>
            <ac:spMk id="2" creationId="{2391C41B-B092-56F6-4AD4-B218AAA3D931}"/>
          </ac:spMkLst>
        </pc:spChg>
        <pc:spChg chg="mod">
          <ac:chgData name="Maria Gonzalez" userId="1149b62a-c287-471f-984f-343f2d016847" providerId="ADAL" clId="{BDCCA088-17A7-4917-A75E-68178F86E2BC}" dt="2023-06-05T20:41:16.258" v="94" actId="2711"/>
          <ac:spMkLst>
            <pc:docMk/>
            <pc:sldMk cId="2485023703" sldId="592"/>
            <ac:spMk id="5" creationId="{51F8403B-570C-8E98-5AE0-6113B4EAB737}"/>
          </ac:spMkLst>
        </pc:spChg>
      </pc:sldChg>
      <pc:sldChg chg="delSp modSp del mod">
        <pc:chgData name="Maria Gonzalez" userId="1149b62a-c287-471f-984f-343f2d016847" providerId="ADAL" clId="{BDCCA088-17A7-4917-A75E-68178F86E2BC}" dt="2023-06-08T13:36:26.808" v="561" actId="2696"/>
        <pc:sldMkLst>
          <pc:docMk/>
          <pc:sldMk cId="3127678512" sldId="593"/>
        </pc:sldMkLst>
        <pc:spChg chg="del mod">
          <ac:chgData name="Maria Gonzalez" userId="1149b62a-c287-471f-984f-343f2d016847" providerId="ADAL" clId="{BDCCA088-17A7-4917-A75E-68178F86E2BC}" dt="2023-06-06T22:49:17.326" v="546"/>
          <ac:spMkLst>
            <pc:docMk/>
            <pc:sldMk cId="3127678512" sldId="593"/>
            <ac:spMk id="2" creationId="{AEC87039-1307-81CB-4266-529247BE6BB9}"/>
          </ac:spMkLst>
        </pc:spChg>
        <pc:spChg chg="mod">
          <ac:chgData name="Maria Gonzalez" userId="1149b62a-c287-471f-984f-343f2d016847" providerId="ADAL" clId="{BDCCA088-17A7-4917-A75E-68178F86E2BC}" dt="2023-06-05T20:41:50.943" v="96" actId="2711"/>
          <ac:spMkLst>
            <pc:docMk/>
            <pc:sldMk cId="3127678512" sldId="593"/>
            <ac:spMk id="5" creationId="{9A75EB51-AA7D-62A9-548C-8346B9E62053}"/>
          </ac:spMkLst>
        </pc:spChg>
      </pc:sldChg>
      <pc:sldChg chg="modSp add del mod">
        <pc:chgData name="Maria Gonzalez" userId="1149b62a-c287-471f-984f-343f2d016847" providerId="ADAL" clId="{BDCCA088-17A7-4917-A75E-68178F86E2BC}" dt="2023-06-08T13:35:57.976" v="556" actId="2696"/>
        <pc:sldMkLst>
          <pc:docMk/>
          <pc:sldMk cId="3736991230" sldId="613"/>
        </pc:sldMkLst>
        <pc:spChg chg="mod">
          <ac:chgData name="Maria Gonzalez" userId="1149b62a-c287-471f-984f-343f2d016847" providerId="ADAL" clId="{BDCCA088-17A7-4917-A75E-68178F86E2BC}" dt="2023-06-05T20:36:13.314" v="70" actId="2711"/>
          <ac:spMkLst>
            <pc:docMk/>
            <pc:sldMk cId="3736991230" sldId="613"/>
            <ac:spMk id="2" creationId="{5DAB4E06-708B-7A08-60B4-347A2DF199AC}"/>
          </ac:spMkLst>
        </pc:spChg>
      </pc:sldChg>
      <pc:sldChg chg="modSp mod">
        <pc:chgData name="Maria Gonzalez" userId="1149b62a-c287-471f-984f-343f2d016847" providerId="ADAL" clId="{BDCCA088-17A7-4917-A75E-68178F86E2BC}" dt="2023-06-05T20:33:01.690" v="53" actId="2711"/>
        <pc:sldMkLst>
          <pc:docMk/>
          <pc:sldMk cId="632801234" sldId="617"/>
        </pc:sldMkLst>
        <pc:spChg chg="mod">
          <ac:chgData name="Maria Gonzalez" userId="1149b62a-c287-471f-984f-343f2d016847" providerId="ADAL" clId="{BDCCA088-17A7-4917-A75E-68178F86E2BC}" dt="2023-06-05T20:33:01.690" v="53" actId="2711"/>
          <ac:spMkLst>
            <pc:docMk/>
            <pc:sldMk cId="632801234" sldId="617"/>
            <ac:spMk id="9" creationId="{26B52BA2-B2DA-D064-4C9D-AEDF61631CBF}"/>
          </ac:spMkLst>
        </pc:spChg>
      </pc:sldChg>
      <pc:sldChg chg="del">
        <pc:chgData name="Maria Gonzalez" userId="1149b62a-c287-471f-984f-343f2d016847" providerId="ADAL" clId="{BDCCA088-17A7-4917-A75E-68178F86E2BC}" dt="2023-06-08T13:36:47.102" v="563" actId="2696"/>
        <pc:sldMkLst>
          <pc:docMk/>
          <pc:sldMk cId="2085137467" sldId="671"/>
        </pc:sldMkLst>
      </pc:sldChg>
      <pc:sldChg chg="modSp mod">
        <pc:chgData name="Maria Gonzalez" userId="1149b62a-c287-471f-984f-343f2d016847" providerId="ADAL" clId="{BDCCA088-17A7-4917-A75E-68178F86E2BC}" dt="2023-06-05T20:42:21.224" v="101" actId="2711"/>
        <pc:sldMkLst>
          <pc:docMk/>
          <pc:sldMk cId="1288112557" sldId="5196"/>
        </pc:sldMkLst>
        <pc:spChg chg="mod">
          <ac:chgData name="Maria Gonzalez" userId="1149b62a-c287-471f-984f-343f2d016847" providerId="ADAL" clId="{BDCCA088-17A7-4917-A75E-68178F86E2BC}" dt="2023-06-05T20:42:08.663" v="99" actId="2711"/>
          <ac:spMkLst>
            <pc:docMk/>
            <pc:sldMk cId="1288112557" sldId="5196"/>
            <ac:spMk id="2" creationId="{00000000-0000-0000-0000-000000000000}"/>
          </ac:spMkLst>
        </pc:spChg>
        <pc:spChg chg="mod">
          <ac:chgData name="Maria Gonzalez" userId="1149b62a-c287-471f-984f-343f2d016847" providerId="ADAL" clId="{BDCCA088-17A7-4917-A75E-68178F86E2BC}" dt="2023-06-05T20:42:21.224" v="101" actId="2711"/>
          <ac:spMkLst>
            <pc:docMk/>
            <pc:sldMk cId="1288112557" sldId="5196"/>
            <ac:spMk id="8" creationId="{2B5257D5-6896-3797-7ACA-D887A96E2BF7}"/>
          </ac:spMkLst>
        </pc:spChg>
      </pc:sldChg>
      <pc:sldChg chg="addSp modSp mod">
        <pc:chgData name="Maria Gonzalez" userId="1149b62a-c287-471f-984f-343f2d016847" providerId="ADAL" clId="{BDCCA088-17A7-4917-A75E-68178F86E2BC}" dt="2023-06-05T20:39:39.393" v="88" actId="2711"/>
        <pc:sldMkLst>
          <pc:docMk/>
          <pc:sldMk cId="1801458445" sldId="5211"/>
        </pc:sldMkLst>
        <pc:spChg chg="add mod">
          <ac:chgData name="Maria Gonzalez" userId="1149b62a-c287-471f-984f-343f2d016847" providerId="ADAL" clId="{BDCCA088-17A7-4917-A75E-68178F86E2BC}" dt="2023-06-05T20:39:39.393" v="88" actId="2711"/>
          <ac:spMkLst>
            <pc:docMk/>
            <pc:sldMk cId="1801458445" sldId="5211"/>
            <ac:spMk id="2" creationId="{74A16103-BB09-15E7-F4D9-CBE1D0C99F94}"/>
          </ac:spMkLst>
        </pc:spChg>
        <pc:picChg chg="mod">
          <ac:chgData name="Maria Gonzalez" userId="1149b62a-c287-471f-984f-343f2d016847" providerId="ADAL" clId="{BDCCA088-17A7-4917-A75E-68178F86E2BC}" dt="2023-06-05T20:30:50.396" v="13" actId="14100"/>
          <ac:picMkLst>
            <pc:docMk/>
            <pc:sldMk cId="1801458445" sldId="5211"/>
            <ac:picMk id="3" creationId="{B275EB05-9F94-BF95-5912-759FDA7694AB}"/>
          </ac:picMkLst>
        </pc:picChg>
      </pc:sldChg>
      <pc:sldChg chg="modSp mod">
        <pc:chgData name="Maria Gonzalez" userId="1149b62a-c287-471f-984f-343f2d016847" providerId="ADAL" clId="{BDCCA088-17A7-4917-A75E-68178F86E2BC}" dt="2023-06-06T14:58:57.707" v="168" actId="20577"/>
        <pc:sldMkLst>
          <pc:docMk/>
          <pc:sldMk cId="92297112" sldId="5212"/>
        </pc:sldMkLst>
        <pc:spChg chg="mod">
          <ac:chgData name="Maria Gonzalez" userId="1149b62a-c287-471f-984f-343f2d016847" providerId="ADAL" clId="{BDCCA088-17A7-4917-A75E-68178F86E2BC}" dt="2023-06-06T14:58:57.707" v="168" actId="20577"/>
          <ac:spMkLst>
            <pc:docMk/>
            <pc:sldMk cId="92297112" sldId="5212"/>
            <ac:spMk id="18" creationId="{FF0157A1-4E06-42F0-AED4-F8BEBA111658}"/>
          </ac:spMkLst>
        </pc:spChg>
        <pc:spChg chg="mod">
          <ac:chgData name="Maria Gonzalez" userId="1149b62a-c287-471f-984f-343f2d016847" providerId="ADAL" clId="{BDCCA088-17A7-4917-A75E-68178F86E2BC}" dt="2023-06-05T20:39:24.677" v="87" actId="2711"/>
          <ac:spMkLst>
            <pc:docMk/>
            <pc:sldMk cId="92297112" sldId="5212"/>
            <ac:spMk id="20" creationId="{F7D1F70F-0ACD-4B5C-81A2-AEE0F84128A6}"/>
          </ac:spMkLst>
        </pc:spChg>
      </pc:sldChg>
      <pc:sldChg chg="modSp mod">
        <pc:chgData name="Maria Gonzalez" userId="1149b62a-c287-471f-984f-343f2d016847" providerId="ADAL" clId="{BDCCA088-17A7-4917-A75E-68178F86E2BC}" dt="2023-06-06T14:57:17.416" v="143" actId="14100"/>
        <pc:sldMkLst>
          <pc:docMk/>
          <pc:sldMk cId="3037262482" sldId="5237"/>
        </pc:sldMkLst>
        <pc:spChg chg="mod">
          <ac:chgData name="Maria Gonzalez" userId="1149b62a-c287-471f-984f-343f2d016847" providerId="ADAL" clId="{BDCCA088-17A7-4917-A75E-68178F86E2BC}" dt="2023-06-06T14:57:17.416" v="143" actId="14100"/>
          <ac:spMkLst>
            <pc:docMk/>
            <pc:sldMk cId="3037262482" sldId="5237"/>
            <ac:spMk id="7" creationId="{CA14CA0D-FD5B-AE21-7C19-AB28A4FACF81}"/>
          </ac:spMkLst>
        </pc:spChg>
      </pc:sldChg>
      <pc:sldChg chg="modSp mod">
        <pc:chgData name="Maria Gonzalez" userId="1149b62a-c287-471f-984f-343f2d016847" providerId="ADAL" clId="{BDCCA088-17A7-4917-A75E-68178F86E2BC}" dt="2023-06-06T16:54:50.500" v="535" actId="20577"/>
        <pc:sldMkLst>
          <pc:docMk/>
          <pc:sldMk cId="2958048148" sldId="5241"/>
        </pc:sldMkLst>
        <pc:spChg chg="mod">
          <ac:chgData name="Maria Gonzalez" userId="1149b62a-c287-471f-984f-343f2d016847" providerId="ADAL" clId="{BDCCA088-17A7-4917-A75E-68178F86E2BC}" dt="2023-06-06T16:54:50.500" v="535" actId="20577"/>
          <ac:spMkLst>
            <pc:docMk/>
            <pc:sldMk cId="2958048148" sldId="5241"/>
            <ac:spMk id="5" creationId="{387B5C9A-527A-538F-FD0C-ED2F73E89183}"/>
          </ac:spMkLst>
        </pc:spChg>
      </pc:sldChg>
      <pc:sldChg chg="modSp mod">
        <pc:chgData name="Maria Gonzalez" userId="1149b62a-c287-471f-984f-343f2d016847" providerId="ADAL" clId="{BDCCA088-17A7-4917-A75E-68178F86E2BC}" dt="2023-06-06T16:54:13.336" v="534" actId="12"/>
        <pc:sldMkLst>
          <pc:docMk/>
          <pc:sldMk cId="1252798577" sldId="5243"/>
        </pc:sldMkLst>
        <pc:spChg chg="mod">
          <ac:chgData name="Maria Gonzalez" userId="1149b62a-c287-471f-984f-343f2d016847" providerId="ADAL" clId="{BDCCA088-17A7-4917-A75E-68178F86E2BC}" dt="2023-06-06T16:54:13.336" v="534" actId="12"/>
          <ac:spMkLst>
            <pc:docMk/>
            <pc:sldMk cId="1252798577" sldId="5243"/>
            <ac:spMk id="5" creationId="{34591F6B-0774-1BF6-4E56-A6EFFA9FDBFE}"/>
          </ac:spMkLst>
        </pc:spChg>
      </pc:sldChg>
      <pc:sldChg chg="modSp mod">
        <pc:chgData name="Maria Gonzalez" userId="1149b62a-c287-471f-984f-343f2d016847" providerId="ADAL" clId="{BDCCA088-17A7-4917-A75E-68178F86E2BC}" dt="2023-06-06T15:00:25.739" v="171" actId="6549"/>
        <pc:sldMkLst>
          <pc:docMk/>
          <pc:sldMk cId="1846424698" sldId="2147473866"/>
        </pc:sldMkLst>
        <pc:spChg chg="mod">
          <ac:chgData name="Maria Gonzalez" userId="1149b62a-c287-471f-984f-343f2d016847" providerId="ADAL" clId="{BDCCA088-17A7-4917-A75E-68178F86E2BC}" dt="2023-06-06T15:00:25.739" v="171" actId="6549"/>
          <ac:spMkLst>
            <pc:docMk/>
            <pc:sldMk cId="1846424698" sldId="2147473866"/>
            <ac:spMk id="8" creationId="{9E2EA609-3128-E046-3B5A-530AB0103AAF}"/>
          </ac:spMkLst>
        </pc:spChg>
      </pc:sldChg>
      <pc:sldChg chg="modSp mod">
        <pc:chgData name="Maria Gonzalez" userId="1149b62a-c287-471f-984f-343f2d016847" providerId="ADAL" clId="{BDCCA088-17A7-4917-A75E-68178F86E2BC}" dt="2023-06-05T20:36:39.434" v="73" actId="2711"/>
        <pc:sldMkLst>
          <pc:docMk/>
          <pc:sldMk cId="396884052" sldId="2147473869"/>
        </pc:sldMkLst>
        <pc:spChg chg="mod">
          <ac:chgData name="Maria Gonzalez" userId="1149b62a-c287-471f-984f-343f2d016847" providerId="ADAL" clId="{BDCCA088-17A7-4917-A75E-68178F86E2BC}" dt="2023-06-05T20:36:27.202" v="72" actId="2711"/>
          <ac:spMkLst>
            <pc:docMk/>
            <pc:sldMk cId="396884052" sldId="2147473869"/>
            <ac:spMk id="9" creationId="{704E2A9E-68E6-4C1E-A0C6-EB07497690D0}"/>
          </ac:spMkLst>
        </pc:spChg>
        <pc:spChg chg="mod">
          <ac:chgData name="Maria Gonzalez" userId="1149b62a-c287-471f-984f-343f2d016847" providerId="ADAL" clId="{BDCCA088-17A7-4917-A75E-68178F86E2BC}" dt="2023-06-05T20:36:39.434" v="73" actId="2711"/>
          <ac:spMkLst>
            <pc:docMk/>
            <pc:sldMk cId="396884052" sldId="2147473869"/>
            <ac:spMk id="10" creationId="{76C5CF2D-D489-4991-9F89-A0F759EB1193}"/>
          </ac:spMkLst>
        </pc:spChg>
      </pc:sldChg>
      <pc:sldChg chg="modSp mod">
        <pc:chgData name="Maria Gonzalez" userId="1149b62a-c287-471f-984f-343f2d016847" providerId="ADAL" clId="{BDCCA088-17A7-4917-A75E-68178F86E2BC}" dt="2023-06-05T20:37:16.692" v="75" actId="2711"/>
        <pc:sldMkLst>
          <pc:docMk/>
          <pc:sldMk cId="3514929925" sldId="2147473904"/>
        </pc:sldMkLst>
        <pc:spChg chg="mod">
          <ac:chgData name="Maria Gonzalez" userId="1149b62a-c287-471f-984f-343f2d016847" providerId="ADAL" clId="{BDCCA088-17A7-4917-A75E-68178F86E2BC}" dt="2023-06-05T20:37:16.692" v="75" actId="2711"/>
          <ac:spMkLst>
            <pc:docMk/>
            <pc:sldMk cId="3514929925" sldId="2147473904"/>
            <ac:spMk id="2" creationId="{67FE738A-F287-7ED2-D0FB-38B98F50DB6D}"/>
          </ac:spMkLst>
        </pc:spChg>
      </pc:sldChg>
      <pc:sldChg chg="modSp mod">
        <pc:chgData name="Maria Gonzalez" userId="1149b62a-c287-471f-984f-343f2d016847" providerId="ADAL" clId="{BDCCA088-17A7-4917-A75E-68178F86E2BC}" dt="2023-06-05T20:37:03.991" v="74" actId="2711"/>
        <pc:sldMkLst>
          <pc:docMk/>
          <pc:sldMk cId="2779604753" sldId="2147473906"/>
        </pc:sldMkLst>
        <pc:spChg chg="mod">
          <ac:chgData name="Maria Gonzalez" userId="1149b62a-c287-471f-984f-343f2d016847" providerId="ADAL" clId="{BDCCA088-17A7-4917-A75E-68178F86E2BC}" dt="2023-06-05T20:37:03.991" v="74" actId="2711"/>
          <ac:spMkLst>
            <pc:docMk/>
            <pc:sldMk cId="2779604753" sldId="2147473906"/>
            <ac:spMk id="10" creationId="{B93999BD-4E2A-F411-BE54-0BCBC057BDA9}"/>
          </ac:spMkLst>
        </pc:spChg>
      </pc:sldChg>
      <pc:sldChg chg="modSp del mod">
        <pc:chgData name="Maria Gonzalez" userId="1149b62a-c287-471f-984f-343f2d016847" providerId="ADAL" clId="{BDCCA088-17A7-4917-A75E-68178F86E2BC}" dt="2023-06-08T13:36:02.441" v="557" actId="2696"/>
        <pc:sldMkLst>
          <pc:docMk/>
          <pc:sldMk cId="3253926405" sldId="2147473925"/>
        </pc:sldMkLst>
        <pc:spChg chg="mod">
          <ac:chgData name="Maria Gonzalez" userId="1149b62a-c287-471f-984f-343f2d016847" providerId="ADAL" clId="{BDCCA088-17A7-4917-A75E-68178F86E2BC}" dt="2023-06-05T20:37:43.983" v="76" actId="2711"/>
          <ac:spMkLst>
            <pc:docMk/>
            <pc:sldMk cId="3253926405" sldId="2147473925"/>
            <ac:spMk id="2" creationId="{0537ABF0-33F4-2099-5994-9508490298C5}"/>
          </ac:spMkLst>
        </pc:spChg>
      </pc:sldChg>
      <pc:sldChg chg="modSp add del mod">
        <pc:chgData name="Maria Gonzalez" userId="1149b62a-c287-471f-984f-343f2d016847" providerId="ADAL" clId="{BDCCA088-17A7-4917-A75E-68178F86E2BC}" dt="2023-06-08T13:35:54.539" v="555" actId="2696"/>
        <pc:sldMkLst>
          <pc:docMk/>
          <pc:sldMk cId="1185506462" sldId="2147473946"/>
        </pc:sldMkLst>
        <pc:spChg chg="mod">
          <ac:chgData name="Maria Gonzalez" userId="1149b62a-c287-471f-984f-343f2d016847" providerId="ADAL" clId="{BDCCA088-17A7-4917-A75E-68178F86E2BC}" dt="2023-06-05T20:34:00.420" v="58" actId="2711"/>
          <ac:spMkLst>
            <pc:docMk/>
            <pc:sldMk cId="1185506462" sldId="2147473946"/>
            <ac:spMk id="2" creationId="{89135EE4-7945-F677-DDB1-24D19B794D86}"/>
          </ac:spMkLst>
        </pc:spChg>
        <pc:spChg chg="mod">
          <ac:chgData name="Maria Gonzalez" userId="1149b62a-c287-471f-984f-343f2d016847" providerId="ADAL" clId="{BDCCA088-17A7-4917-A75E-68178F86E2BC}" dt="2023-06-05T20:33:52.477" v="57" actId="2711"/>
          <ac:spMkLst>
            <pc:docMk/>
            <pc:sldMk cId="1185506462" sldId="2147473946"/>
            <ac:spMk id="5" creationId="{039A5C21-1C7E-4442-9956-30385D8074C8}"/>
          </ac:spMkLst>
        </pc:spChg>
      </pc:sldChg>
      <pc:sldChg chg="addSp modSp mod">
        <pc:chgData name="Maria Gonzalez" userId="1149b62a-c287-471f-984f-343f2d016847" providerId="ADAL" clId="{BDCCA088-17A7-4917-A75E-68178F86E2BC}" dt="2023-06-06T14:52:57.376" v="119" actId="14100"/>
        <pc:sldMkLst>
          <pc:docMk/>
          <pc:sldMk cId="1550596264" sldId="2147473947"/>
        </pc:sldMkLst>
        <pc:spChg chg="add mod">
          <ac:chgData name="Maria Gonzalez" userId="1149b62a-c287-471f-984f-343f2d016847" providerId="ADAL" clId="{BDCCA088-17A7-4917-A75E-68178F86E2BC}" dt="2023-06-06T14:52:39.410" v="118" actId="14100"/>
          <ac:spMkLst>
            <pc:docMk/>
            <pc:sldMk cId="1550596264" sldId="2147473947"/>
            <ac:spMk id="2" creationId="{40C703C4-E42E-5DD2-BF76-14298F1AFFCE}"/>
          </ac:spMkLst>
        </pc:spChg>
        <pc:spChg chg="mod">
          <ac:chgData name="Maria Gonzalez" userId="1149b62a-c287-471f-984f-343f2d016847" providerId="ADAL" clId="{BDCCA088-17A7-4917-A75E-68178F86E2BC}" dt="2023-06-06T14:52:30.062" v="116" actId="255"/>
          <ac:spMkLst>
            <pc:docMk/>
            <pc:sldMk cId="1550596264" sldId="2147473947"/>
            <ac:spMk id="4" creationId="{EC03DA75-5AF7-65D8-6A66-B35221CCF079}"/>
          </ac:spMkLst>
        </pc:spChg>
        <pc:graphicFrameChg chg="mod modGraphic">
          <ac:chgData name="Maria Gonzalez" userId="1149b62a-c287-471f-984f-343f2d016847" providerId="ADAL" clId="{BDCCA088-17A7-4917-A75E-68178F86E2BC}" dt="2023-06-06T14:52:57.376" v="119" actId="14100"/>
          <ac:graphicFrameMkLst>
            <pc:docMk/>
            <pc:sldMk cId="1550596264" sldId="2147473947"/>
            <ac:graphicFrameMk id="3" creationId="{B64D2359-DC2D-F484-8042-AD781428A433}"/>
          </ac:graphicFrameMkLst>
        </pc:graphicFrameChg>
      </pc:sldChg>
      <pc:sldChg chg="addSp modSp mod">
        <pc:chgData name="Maria Gonzalez" userId="1149b62a-c287-471f-984f-343f2d016847" providerId="ADAL" clId="{BDCCA088-17A7-4917-A75E-68178F86E2BC}" dt="2023-06-05T20:35:25.769" v="69" actId="14100"/>
        <pc:sldMkLst>
          <pc:docMk/>
          <pc:sldMk cId="3745929371" sldId="2147473948"/>
        </pc:sldMkLst>
        <pc:spChg chg="add mod">
          <ac:chgData name="Maria Gonzalez" userId="1149b62a-c287-471f-984f-343f2d016847" providerId="ADAL" clId="{BDCCA088-17A7-4917-A75E-68178F86E2BC}" dt="2023-06-05T20:34:30.772" v="59"/>
          <ac:spMkLst>
            <pc:docMk/>
            <pc:sldMk cId="3745929371" sldId="2147473948"/>
            <ac:spMk id="2" creationId="{2DE9028F-A86D-225F-90D0-81D4BD6D83AE}"/>
          </ac:spMkLst>
        </pc:spChg>
        <pc:picChg chg="mod">
          <ac:chgData name="Maria Gonzalez" userId="1149b62a-c287-471f-984f-343f2d016847" providerId="ADAL" clId="{BDCCA088-17A7-4917-A75E-68178F86E2BC}" dt="2023-06-05T20:35:25.769" v="69" actId="14100"/>
          <ac:picMkLst>
            <pc:docMk/>
            <pc:sldMk cId="3745929371" sldId="2147473948"/>
            <ac:picMk id="8" creationId="{369C47ED-CD15-9DA5-1B0C-724925C2517F}"/>
          </ac:picMkLst>
        </pc:picChg>
      </pc:sldChg>
      <pc:sldChg chg="modSp mod">
        <pc:chgData name="Maria Gonzalez" userId="1149b62a-c287-471f-984f-343f2d016847" providerId="ADAL" clId="{BDCCA088-17A7-4917-A75E-68178F86E2BC}" dt="2023-06-06T14:53:52.195" v="126" actId="14100"/>
        <pc:sldMkLst>
          <pc:docMk/>
          <pc:sldMk cId="2764434240" sldId="2147473956"/>
        </pc:sldMkLst>
        <pc:picChg chg="mod">
          <ac:chgData name="Maria Gonzalez" userId="1149b62a-c287-471f-984f-343f2d016847" providerId="ADAL" clId="{BDCCA088-17A7-4917-A75E-68178F86E2BC}" dt="2023-06-06T14:53:52.195" v="126" actId="14100"/>
          <ac:picMkLst>
            <pc:docMk/>
            <pc:sldMk cId="2764434240" sldId="2147473956"/>
            <ac:picMk id="4" creationId="{F3C47DA0-19E5-3A07-FF9D-A9461D541905}"/>
          </ac:picMkLst>
        </pc:picChg>
      </pc:sldChg>
      <pc:sldChg chg="modSp mod">
        <pc:chgData name="Maria Gonzalez" userId="1149b62a-c287-471f-984f-343f2d016847" providerId="ADAL" clId="{BDCCA088-17A7-4917-A75E-68178F86E2BC}" dt="2023-06-06T14:54:09.462" v="129" actId="14100"/>
        <pc:sldMkLst>
          <pc:docMk/>
          <pc:sldMk cId="3179841679" sldId="2147473957"/>
        </pc:sldMkLst>
        <pc:picChg chg="mod">
          <ac:chgData name="Maria Gonzalez" userId="1149b62a-c287-471f-984f-343f2d016847" providerId="ADAL" clId="{BDCCA088-17A7-4917-A75E-68178F86E2BC}" dt="2023-06-06T14:54:09.462" v="129" actId="14100"/>
          <ac:picMkLst>
            <pc:docMk/>
            <pc:sldMk cId="3179841679" sldId="2147473957"/>
            <ac:picMk id="4" creationId="{F2761B1E-1CE8-B4E8-3CC9-E2B70C402ADF}"/>
          </ac:picMkLst>
        </pc:picChg>
      </pc:sldChg>
      <pc:sldChg chg="modSp mod">
        <pc:chgData name="Maria Gonzalez" userId="1149b62a-c287-471f-984f-343f2d016847" providerId="ADAL" clId="{BDCCA088-17A7-4917-A75E-68178F86E2BC}" dt="2023-06-06T14:54:54.253" v="132" actId="14100"/>
        <pc:sldMkLst>
          <pc:docMk/>
          <pc:sldMk cId="1450683724" sldId="2147473958"/>
        </pc:sldMkLst>
        <pc:picChg chg="mod">
          <ac:chgData name="Maria Gonzalez" userId="1149b62a-c287-471f-984f-343f2d016847" providerId="ADAL" clId="{BDCCA088-17A7-4917-A75E-68178F86E2BC}" dt="2023-06-06T14:54:54.253" v="132" actId="14100"/>
          <ac:picMkLst>
            <pc:docMk/>
            <pc:sldMk cId="1450683724" sldId="2147473958"/>
            <ac:picMk id="4" creationId="{71A20D4B-0850-4322-DA8B-E5E2C80D2663}"/>
          </ac:picMkLst>
        </pc:picChg>
      </pc:sldChg>
      <pc:sldChg chg="addSp delSp modSp mod">
        <pc:chgData name="Maria Gonzalez" userId="1149b62a-c287-471f-984f-343f2d016847" providerId="ADAL" clId="{BDCCA088-17A7-4917-A75E-68178F86E2BC}" dt="2023-06-06T14:56:17.035" v="140" actId="14100"/>
        <pc:sldMkLst>
          <pc:docMk/>
          <pc:sldMk cId="3564097623" sldId="2147473959"/>
        </pc:sldMkLst>
        <pc:spChg chg="add mod">
          <ac:chgData name="Maria Gonzalez" userId="1149b62a-c287-471f-984f-343f2d016847" providerId="ADAL" clId="{BDCCA088-17A7-4917-A75E-68178F86E2BC}" dt="2023-06-06T14:56:17.035" v="140" actId="14100"/>
          <ac:spMkLst>
            <pc:docMk/>
            <pc:sldMk cId="3564097623" sldId="2147473959"/>
            <ac:spMk id="3" creationId="{9755E0CB-4886-7944-145D-766D8DF1DD6E}"/>
          </ac:spMkLst>
        </pc:spChg>
        <pc:picChg chg="add del mod">
          <ac:chgData name="Maria Gonzalez" userId="1149b62a-c287-471f-984f-343f2d016847" providerId="ADAL" clId="{BDCCA088-17A7-4917-A75E-68178F86E2BC}" dt="2023-06-06T14:55:24.097" v="134"/>
          <ac:picMkLst>
            <pc:docMk/>
            <pc:sldMk cId="3564097623" sldId="2147473959"/>
            <ac:picMk id="2" creationId="{D3819FBD-BE8C-F213-B819-B9862B12A907}"/>
          </ac:picMkLst>
        </pc:picChg>
      </pc:sldChg>
      <pc:sldChg chg="del">
        <pc:chgData name="Maria Gonzalez" userId="1149b62a-c287-471f-984f-343f2d016847" providerId="ADAL" clId="{BDCCA088-17A7-4917-A75E-68178F86E2BC}" dt="2023-06-05T19:43:45.878" v="0" actId="2696"/>
        <pc:sldMkLst>
          <pc:docMk/>
          <pc:sldMk cId="1388128883" sldId="2147473960"/>
        </pc:sldMkLst>
      </pc:sldChg>
      <pc:sldChg chg="modSp mod">
        <pc:chgData name="Maria Gonzalez" userId="1149b62a-c287-471f-984f-343f2d016847" providerId="ADAL" clId="{BDCCA088-17A7-4917-A75E-68178F86E2BC}" dt="2023-06-05T20:38:26.599" v="82" actId="14100"/>
        <pc:sldMkLst>
          <pc:docMk/>
          <pc:sldMk cId="1373092084" sldId="2147473961"/>
        </pc:sldMkLst>
        <pc:picChg chg="mod">
          <ac:chgData name="Maria Gonzalez" userId="1149b62a-c287-471f-984f-343f2d016847" providerId="ADAL" clId="{BDCCA088-17A7-4917-A75E-68178F86E2BC}" dt="2023-06-05T20:38:26.599" v="82" actId="14100"/>
          <ac:picMkLst>
            <pc:docMk/>
            <pc:sldMk cId="1373092084" sldId="2147473961"/>
            <ac:picMk id="4" creationId="{82010F2F-9263-FD2B-4FF7-6EC8397361C5}"/>
          </ac:picMkLst>
        </pc:picChg>
      </pc:sldChg>
      <pc:sldChg chg="modSp mod">
        <pc:chgData name="Maria Gonzalez" userId="1149b62a-c287-471f-984f-343f2d016847" providerId="ADAL" clId="{BDCCA088-17A7-4917-A75E-68178F86E2BC}" dt="2023-06-06T15:01:11.763" v="176" actId="20577"/>
        <pc:sldMkLst>
          <pc:docMk/>
          <pc:sldMk cId="2230933941" sldId="2147473968"/>
        </pc:sldMkLst>
        <pc:spChg chg="mod">
          <ac:chgData name="Maria Gonzalez" userId="1149b62a-c287-471f-984f-343f2d016847" providerId="ADAL" clId="{BDCCA088-17A7-4917-A75E-68178F86E2BC}" dt="2023-06-06T15:01:11.763" v="176" actId="20577"/>
          <ac:spMkLst>
            <pc:docMk/>
            <pc:sldMk cId="2230933941" sldId="2147473968"/>
            <ac:spMk id="5" creationId="{4AD6CBAD-4A59-2394-916C-13F6D4290072}"/>
          </ac:spMkLst>
        </pc:spChg>
      </pc:sldChg>
      <pc:sldChg chg="modSp mod">
        <pc:chgData name="Maria Gonzalez" userId="1149b62a-c287-471f-984f-343f2d016847" providerId="ADAL" clId="{BDCCA088-17A7-4917-A75E-68178F86E2BC}" dt="2023-06-05T20:42:54.526" v="103" actId="2711"/>
        <pc:sldMkLst>
          <pc:docMk/>
          <pc:sldMk cId="13551887" sldId="2147473974"/>
        </pc:sldMkLst>
        <pc:spChg chg="mod">
          <ac:chgData name="Maria Gonzalez" userId="1149b62a-c287-471f-984f-343f2d016847" providerId="ADAL" clId="{BDCCA088-17A7-4917-A75E-68178F86E2BC}" dt="2023-06-05T20:42:54.526" v="103" actId="2711"/>
          <ac:spMkLst>
            <pc:docMk/>
            <pc:sldMk cId="13551887" sldId="2147473974"/>
            <ac:spMk id="4" creationId="{34E8DF40-38E4-2D3E-F0E7-C576831055B6}"/>
          </ac:spMkLst>
        </pc:spChg>
      </pc:sldChg>
      <pc:sldChg chg="modSp mod">
        <pc:chgData name="Maria Gonzalez" userId="1149b62a-c287-471f-984f-343f2d016847" providerId="ADAL" clId="{BDCCA088-17A7-4917-A75E-68178F86E2BC}" dt="2023-06-05T20:42:42.705" v="102" actId="2711"/>
        <pc:sldMkLst>
          <pc:docMk/>
          <pc:sldMk cId="4186501439" sldId="2147473975"/>
        </pc:sldMkLst>
        <pc:spChg chg="mod">
          <ac:chgData name="Maria Gonzalez" userId="1149b62a-c287-471f-984f-343f2d016847" providerId="ADAL" clId="{BDCCA088-17A7-4917-A75E-68178F86E2BC}" dt="2023-06-05T20:42:42.705" v="102" actId="2711"/>
          <ac:spMkLst>
            <pc:docMk/>
            <pc:sldMk cId="4186501439" sldId="2147473975"/>
            <ac:spMk id="4" creationId="{83160EAC-FCA3-2A75-248F-D90AC05E1F38}"/>
          </ac:spMkLst>
        </pc:spChg>
      </pc:sldChg>
      <pc:sldChg chg="modSp mod">
        <pc:chgData name="Maria Gonzalez" userId="1149b62a-c287-471f-984f-343f2d016847" providerId="ADAL" clId="{BDCCA088-17A7-4917-A75E-68178F86E2BC}" dt="2023-06-05T20:43:06.364" v="104" actId="2711"/>
        <pc:sldMkLst>
          <pc:docMk/>
          <pc:sldMk cId="1685374970" sldId="2147473976"/>
        </pc:sldMkLst>
        <pc:spChg chg="mod">
          <ac:chgData name="Maria Gonzalez" userId="1149b62a-c287-471f-984f-343f2d016847" providerId="ADAL" clId="{BDCCA088-17A7-4917-A75E-68178F86E2BC}" dt="2023-06-05T20:43:06.364" v="104" actId="2711"/>
          <ac:spMkLst>
            <pc:docMk/>
            <pc:sldMk cId="1685374970" sldId="2147473976"/>
            <ac:spMk id="4" creationId="{83160EAC-FCA3-2A75-248F-D90AC05E1F38}"/>
          </ac:spMkLst>
        </pc:spChg>
      </pc:sldChg>
      <pc:sldChg chg="modSp mod">
        <pc:chgData name="Maria Gonzalez" userId="1149b62a-c287-471f-984f-343f2d016847" providerId="ADAL" clId="{BDCCA088-17A7-4917-A75E-68178F86E2BC}" dt="2023-06-05T20:43:19.474" v="105" actId="2711"/>
        <pc:sldMkLst>
          <pc:docMk/>
          <pc:sldMk cId="3448680816" sldId="2147473977"/>
        </pc:sldMkLst>
        <pc:spChg chg="mod">
          <ac:chgData name="Maria Gonzalez" userId="1149b62a-c287-471f-984f-343f2d016847" providerId="ADAL" clId="{BDCCA088-17A7-4917-A75E-68178F86E2BC}" dt="2023-06-05T20:43:19.474" v="105" actId="2711"/>
          <ac:spMkLst>
            <pc:docMk/>
            <pc:sldMk cId="3448680816" sldId="2147473977"/>
            <ac:spMk id="4" creationId="{83160EAC-FCA3-2A75-248F-D90AC05E1F38}"/>
          </ac:spMkLst>
        </pc:spChg>
      </pc:sldChg>
      <pc:sldChg chg="addSp modSp mod">
        <pc:chgData name="Maria Gonzalez" userId="1149b62a-c287-471f-984f-343f2d016847" providerId="ADAL" clId="{BDCCA088-17A7-4917-A75E-68178F86E2BC}" dt="2023-06-06T16:11:21.676" v="524" actId="207"/>
        <pc:sldMkLst>
          <pc:docMk/>
          <pc:sldMk cId="720987223" sldId="2147473978"/>
        </pc:sldMkLst>
        <pc:spChg chg="mod">
          <ac:chgData name="Maria Gonzalez" userId="1149b62a-c287-471f-984f-343f2d016847" providerId="ADAL" clId="{BDCCA088-17A7-4917-A75E-68178F86E2BC}" dt="2023-06-05T20:43:25.765" v="106" actId="2711"/>
          <ac:spMkLst>
            <pc:docMk/>
            <pc:sldMk cId="720987223" sldId="2147473978"/>
            <ac:spMk id="4" creationId="{83160EAC-FCA3-2A75-248F-D90AC05E1F38}"/>
          </ac:spMkLst>
        </pc:spChg>
        <pc:spChg chg="add mod">
          <ac:chgData name="Maria Gonzalez" userId="1149b62a-c287-471f-984f-343f2d016847" providerId="ADAL" clId="{BDCCA088-17A7-4917-A75E-68178F86E2BC}" dt="2023-06-06T16:11:21.676" v="524" actId="207"/>
          <ac:spMkLst>
            <pc:docMk/>
            <pc:sldMk cId="720987223" sldId="2147473978"/>
            <ac:spMk id="7" creationId="{740B6659-D848-F9F6-063C-AC2C18FCE796}"/>
          </ac:spMkLst>
        </pc:spChg>
        <pc:picChg chg="mod">
          <ac:chgData name="Maria Gonzalez" userId="1149b62a-c287-471f-984f-343f2d016847" providerId="ADAL" clId="{BDCCA088-17A7-4917-A75E-68178F86E2BC}" dt="2023-06-06T16:11:00.076" v="517" actId="1076"/>
          <ac:picMkLst>
            <pc:docMk/>
            <pc:sldMk cId="720987223" sldId="2147473978"/>
            <ac:picMk id="26" creationId="{346C4B24-AF58-A3E3-DC09-99CDD2F12FCA}"/>
          </ac:picMkLst>
        </pc:picChg>
      </pc:sldChg>
      <pc:sldChg chg="addSp modSp mod">
        <pc:chgData name="Maria Gonzalez" userId="1149b62a-c287-471f-984f-343f2d016847" providerId="ADAL" clId="{BDCCA088-17A7-4917-A75E-68178F86E2BC}" dt="2023-06-06T15:07:14.859" v="293" actId="14100"/>
        <pc:sldMkLst>
          <pc:docMk/>
          <pc:sldMk cId="723396954" sldId="2147473979"/>
        </pc:sldMkLst>
        <pc:spChg chg="mod">
          <ac:chgData name="Maria Gonzalez" userId="1149b62a-c287-471f-984f-343f2d016847" providerId="ADAL" clId="{BDCCA088-17A7-4917-A75E-68178F86E2BC}" dt="2023-06-05T20:43:33.924" v="107" actId="2711"/>
          <ac:spMkLst>
            <pc:docMk/>
            <pc:sldMk cId="723396954" sldId="2147473979"/>
            <ac:spMk id="4" creationId="{83160EAC-FCA3-2A75-248F-D90AC05E1F38}"/>
          </ac:spMkLst>
        </pc:spChg>
        <pc:spChg chg="add mod">
          <ac:chgData name="Maria Gonzalez" userId="1149b62a-c287-471f-984f-343f2d016847" providerId="ADAL" clId="{BDCCA088-17A7-4917-A75E-68178F86E2BC}" dt="2023-06-06T15:07:14.859" v="293" actId="14100"/>
          <ac:spMkLst>
            <pc:docMk/>
            <pc:sldMk cId="723396954" sldId="2147473979"/>
            <ac:spMk id="11" creationId="{737469F9-BEB7-9028-48C7-D260ACB8474F}"/>
          </ac:spMkLst>
        </pc:spChg>
        <pc:spChg chg="add mod">
          <ac:chgData name="Maria Gonzalez" userId="1149b62a-c287-471f-984f-343f2d016847" providerId="ADAL" clId="{BDCCA088-17A7-4917-A75E-68178F86E2BC}" dt="2023-06-06T15:06:40.893" v="285" actId="14100"/>
          <ac:spMkLst>
            <pc:docMk/>
            <pc:sldMk cId="723396954" sldId="2147473979"/>
            <ac:spMk id="12" creationId="{3584C8D2-E35A-A79D-F92F-93FCFF462B77}"/>
          </ac:spMkLst>
        </pc:spChg>
        <pc:picChg chg="mod">
          <ac:chgData name="Maria Gonzalez" userId="1149b62a-c287-471f-984f-343f2d016847" providerId="ADAL" clId="{BDCCA088-17A7-4917-A75E-68178F86E2BC}" dt="2023-06-06T15:06:02.631" v="277" actId="1076"/>
          <ac:picMkLst>
            <pc:docMk/>
            <pc:sldMk cId="723396954" sldId="2147473979"/>
            <ac:picMk id="9" creationId="{B506457C-8156-A865-C648-D7AB03F34EE4}"/>
          </ac:picMkLst>
        </pc:picChg>
      </pc:sldChg>
      <pc:sldChg chg="addSp delSp modSp new add del">
        <pc:chgData name="Maria Gonzalez" userId="1149b62a-c287-471f-984f-343f2d016847" providerId="ADAL" clId="{BDCCA088-17A7-4917-A75E-68178F86E2BC}" dt="2023-06-06T15:58:51.993" v="477" actId="2696"/>
        <pc:sldMkLst>
          <pc:docMk/>
          <pc:sldMk cId="2094591076" sldId="2147473980"/>
        </pc:sldMkLst>
        <pc:picChg chg="add del mod">
          <ac:chgData name="Maria Gonzalez" userId="1149b62a-c287-471f-984f-343f2d016847" providerId="ADAL" clId="{BDCCA088-17A7-4917-A75E-68178F86E2BC}" dt="2023-06-06T15:58:30.960" v="475" actId="478"/>
          <ac:picMkLst>
            <pc:docMk/>
            <pc:sldMk cId="2094591076" sldId="2147473980"/>
            <ac:picMk id="2050" creationId="{05CD5829-17CA-7843-C442-0D10FE607D85}"/>
          </ac:picMkLst>
        </pc:picChg>
      </pc:sldChg>
      <pc:sldChg chg="addSp modSp new del">
        <pc:chgData name="Maria Gonzalez" userId="1149b62a-c287-471f-984f-343f2d016847" providerId="ADAL" clId="{BDCCA088-17A7-4917-A75E-68178F86E2BC}" dt="2023-06-06T15:34:24.348" v="309" actId="2696"/>
        <pc:sldMkLst>
          <pc:docMk/>
          <pc:sldMk cId="2330368180" sldId="2147473980"/>
        </pc:sldMkLst>
        <pc:spChg chg="mod">
          <ac:chgData name="Maria Gonzalez" userId="1149b62a-c287-471f-984f-343f2d016847" providerId="ADAL" clId="{BDCCA088-17A7-4917-A75E-68178F86E2BC}" dt="2023-06-06T15:34:08.047" v="308" actId="14100"/>
          <ac:spMkLst>
            <pc:docMk/>
            <pc:sldMk cId="2330368180" sldId="2147473980"/>
            <ac:spMk id="2" creationId="{F6720B08-7EDD-EDD7-8DE6-88019AA9E9DF}"/>
          </ac:spMkLst>
        </pc:spChg>
        <pc:picChg chg="add mod">
          <ac:chgData name="Maria Gonzalez" userId="1149b62a-c287-471f-984f-343f2d016847" providerId="ADAL" clId="{BDCCA088-17A7-4917-A75E-68178F86E2BC}" dt="2023-06-06T15:34:08.047" v="308" actId="14100"/>
          <ac:picMkLst>
            <pc:docMk/>
            <pc:sldMk cId="2330368180" sldId="2147473980"/>
            <ac:picMk id="1026" creationId="{D883A4C7-1879-46FC-1488-A3D7C8761D9F}"/>
          </ac:picMkLst>
        </pc:picChg>
      </pc:sldChg>
      <pc:sldChg chg="addSp delSp modSp new del mod setBg setClrOvrMap">
        <pc:chgData name="Maria Gonzalez" userId="1149b62a-c287-471f-984f-343f2d016847" providerId="ADAL" clId="{BDCCA088-17A7-4917-A75E-68178F86E2BC}" dt="2023-06-06T17:02:15.972" v="536" actId="2696"/>
        <pc:sldMkLst>
          <pc:docMk/>
          <pc:sldMk cId="3046839430" sldId="2147473981"/>
        </pc:sldMkLst>
        <pc:spChg chg="mod ord">
          <ac:chgData name="Maria Gonzalez" userId="1149b62a-c287-471f-984f-343f2d016847" providerId="ADAL" clId="{BDCCA088-17A7-4917-A75E-68178F86E2BC}" dt="2023-06-06T15:55:42.998" v="458" actId="26606"/>
          <ac:spMkLst>
            <pc:docMk/>
            <pc:sldMk cId="3046839430" sldId="2147473981"/>
            <ac:spMk id="2" creationId="{4692F628-2D1E-98AD-1CBF-D5DA0728F530}"/>
          </ac:spMkLst>
        </pc:spChg>
        <pc:spChg chg="mod">
          <ac:chgData name="Maria Gonzalez" userId="1149b62a-c287-471f-984f-343f2d016847" providerId="ADAL" clId="{BDCCA088-17A7-4917-A75E-68178F86E2BC}" dt="2023-06-06T15:55:42.998" v="458" actId="26606"/>
          <ac:spMkLst>
            <pc:docMk/>
            <pc:sldMk cId="3046839430" sldId="2147473981"/>
            <ac:spMk id="3" creationId="{D23C64AA-AC24-FDCC-7409-1FBA369C9269}"/>
          </ac:spMkLst>
        </pc:spChg>
        <pc:picChg chg="add del mod">
          <ac:chgData name="Maria Gonzalez" userId="1149b62a-c287-471f-984f-343f2d016847" providerId="ADAL" clId="{BDCCA088-17A7-4917-A75E-68178F86E2BC}" dt="2023-06-06T15:43:35.772" v="359" actId="478"/>
          <ac:picMkLst>
            <pc:docMk/>
            <pc:sldMk cId="3046839430" sldId="2147473981"/>
            <ac:picMk id="4" creationId="{7F1A7F23-638A-DE5F-6F5A-4A133ADE45ED}"/>
          </ac:picMkLst>
        </pc:picChg>
        <pc:picChg chg="add mod">
          <ac:chgData name="Maria Gonzalez" userId="1149b62a-c287-471f-984f-343f2d016847" providerId="ADAL" clId="{BDCCA088-17A7-4917-A75E-68178F86E2BC}" dt="2023-06-06T16:26:37.736" v="526" actId="14100"/>
          <ac:picMkLst>
            <pc:docMk/>
            <pc:sldMk cId="3046839430" sldId="2147473981"/>
            <ac:picMk id="3074" creationId="{8ECC8810-D474-2FE7-3C9A-AA43E99950B1}"/>
          </ac:picMkLst>
        </pc:picChg>
      </pc:sldChg>
      <pc:sldChg chg="delSp modSp add del mod setBg setClrOvrMap">
        <pc:chgData name="Maria Gonzalez" userId="1149b62a-c287-471f-984f-343f2d016847" providerId="ADAL" clId="{BDCCA088-17A7-4917-A75E-68178F86E2BC}" dt="2023-06-06T15:47:21.448" v="397"/>
        <pc:sldMkLst>
          <pc:docMk/>
          <pc:sldMk cId="82840181" sldId="2147473982"/>
        </pc:sldMkLst>
        <pc:spChg chg="mod ord">
          <ac:chgData name="Maria Gonzalez" userId="1149b62a-c287-471f-984f-343f2d016847" providerId="ADAL" clId="{BDCCA088-17A7-4917-A75E-68178F86E2BC}" dt="2023-06-06T15:47:01.090" v="379" actId="26606"/>
          <ac:spMkLst>
            <pc:docMk/>
            <pc:sldMk cId="82840181" sldId="2147473982"/>
            <ac:spMk id="2" creationId="{4692F628-2D1E-98AD-1CBF-D5DA0728F530}"/>
          </ac:spMkLst>
        </pc:spChg>
        <pc:spChg chg="mod">
          <ac:chgData name="Maria Gonzalez" userId="1149b62a-c287-471f-984f-343f2d016847" providerId="ADAL" clId="{BDCCA088-17A7-4917-A75E-68178F86E2BC}" dt="2023-06-06T15:47:01.090" v="379" actId="26606"/>
          <ac:spMkLst>
            <pc:docMk/>
            <pc:sldMk cId="82840181" sldId="2147473982"/>
            <ac:spMk id="3" creationId="{D23C64AA-AC24-FDCC-7409-1FBA369C9269}"/>
          </ac:spMkLst>
        </pc:spChg>
        <pc:picChg chg="del mod">
          <ac:chgData name="Maria Gonzalez" userId="1149b62a-c287-471f-984f-343f2d016847" providerId="ADAL" clId="{BDCCA088-17A7-4917-A75E-68178F86E2BC}" dt="2023-06-06T15:47:02.478" v="380"/>
          <ac:picMkLst>
            <pc:docMk/>
            <pc:sldMk cId="82840181" sldId="2147473982"/>
            <ac:picMk id="4" creationId="{1EF2A6A0-E05A-5F25-A649-24CB95DDE50C}"/>
          </ac:picMkLst>
        </pc:picChg>
      </pc:sldChg>
      <pc:sldChg chg="addSp delSp modSp mod">
        <pc:chgData name="Maria Gonzalez" userId="1149b62a-c287-471f-984f-343f2d016847" providerId="ADAL" clId="{BDCCA088-17A7-4917-A75E-68178F86E2BC}" dt="2023-06-06T16:05:05.908" v="504" actId="21"/>
        <pc:sldMkLst>
          <pc:docMk/>
          <pc:sldMk cId="4159701401" sldId="2147473982"/>
        </pc:sldMkLst>
        <pc:spChg chg="mod">
          <ac:chgData name="Maria Gonzalez" userId="1149b62a-c287-471f-984f-343f2d016847" providerId="ADAL" clId="{BDCCA088-17A7-4917-A75E-68178F86E2BC}" dt="2023-06-06T15:53:15.210" v="452" actId="113"/>
          <ac:spMkLst>
            <pc:docMk/>
            <pc:sldMk cId="4159701401" sldId="2147473982"/>
            <ac:spMk id="2" creationId="{7AA7C5C7-91BB-1033-FB75-B26076322935}"/>
          </ac:spMkLst>
        </pc:spChg>
        <pc:spChg chg="mod">
          <ac:chgData name="Maria Gonzalez" userId="1149b62a-c287-471f-984f-343f2d016847" providerId="ADAL" clId="{BDCCA088-17A7-4917-A75E-68178F86E2BC}" dt="2023-06-06T15:52:55.558" v="449" actId="5793"/>
          <ac:spMkLst>
            <pc:docMk/>
            <pc:sldMk cId="4159701401" sldId="2147473982"/>
            <ac:spMk id="3" creationId="{0FED3AF7-FD13-6A76-1596-9B10EEAE5D6F}"/>
          </ac:spMkLst>
        </pc:spChg>
        <pc:spChg chg="add mod">
          <ac:chgData name="Maria Gonzalez" userId="1149b62a-c287-471f-984f-343f2d016847" providerId="ADAL" clId="{BDCCA088-17A7-4917-A75E-68178F86E2BC}" dt="2023-06-06T15:53:22.211" v="453" actId="14100"/>
          <ac:spMkLst>
            <pc:docMk/>
            <pc:sldMk cId="4159701401" sldId="2147473982"/>
            <ac:spMk id="5" creationId="{CD2E54FE-2B9F-4254-D4FA-5A9370F19511}"/>
          </ac:spMkLst>
        </pc:spChg>
        <pc:picChg chg="del mod">
          <ac:chgData name="Maria Gonzalez" userId="1149b62a-c287-471f-984f-343f2d016847" providerId="ADAL" clId="{BDCCA088-17A7-4917-A75E-68178F86E2BC}" dt="2023-06-06T15:52:26.775" v="440" actId="21"/>
          <ac:picMkLst>
            <pc:docMk/>
            <pc:sldMk cId="4159701401" sldId="2147473982"/>
            <ac:picMk id="6" creationId="{77832966-21C2-BC48-E5DC-5DE895F539A6}"/>
          </ac:picMkLst>
        </pc:picChg>
        <pc:picChg chg="add mod">
          <ac:chgData name="Maria Gonzalez" userId="1149b62a-c287-471f-984f-343f2d016847" providerId="ADAL" clId="{BDCCA088-17A7-4917-A75E-68178F86E2BC}" dt="2023-06-06T15:52:46.228" v="446" actId="14100"/>
          <ac:picMkLst>
            <pc:docMk/>
            <pc:sldMk cId="4159701401" sldId="2147473982"/>
            <ac:picMk id="7" creationId="{657134C1-A6C2-EC26-4209-9FF687E6EF08}"/>
          </ac:picMkLst>
        </pc:picChg>
        <pc:picChg chg="mod">
          <ac:chgData name="Maria Gonzalez" userId="1149b62a-c287-471f-984f-343f2d016847" providerId="ADAL" clId="{BDCCA088-17A7-4917-A75E-68178F86E2BC}" dt="2023-06-06T15:51:34.320" v="434" actId="14100"/>
          <ac:picMkLst>
            <pc:docMk/>
            <pc:sldMk cId="4159701401" sldId="2147473982"/>
            <ac:picMk id="8" creationId="{C5228E98-0E5B-8421-9B3E-E6952C04DBC8}"/>
          </ac:picMkLst>
        </pc:picChg>
        <pc:picChg chg="del mod">
          <ac:chgData name="Maria Gonzalez" userId="1149b62a-c287-471f-984f-343f2d016847" providerId="ADAL" clId="{BDCCA088-17A7-4917-A75E-68178F86E2BC}" dt="2023-06-06T16:05:05.908" v="504" actId="21"/>
          <ac:picMkLst>
            <pc:docMk/>
            <pc:sldMk cId="4159701401" sldId="2147473982"/>
            <ac:picMk id="9" creationId="{380C57A3-72B6-8213-7B6E-1B50722D7148}"/>
          </ac:picMkLst>
        </pc:picChg>
      </pc:sldChg>
      <pc:sldChg chg="addSp delSp modSp del mod setBg setClrOvrMap">
        <pc:chgData name="Maria Gonzalez" userId="1149b62a-c287-471f-984f-343f2d016847" providerId="ADAL" clId="{BDCCA088-17A7-4917-A75E-68178F86E2BC}" dt="2023-06-06T15:47:20.864" v="396"/>
        <pc:sldMkLst>
          <pc:docMk/>
          <pc:sldMk cId="2221035349" sldId="2147473983"/>
        </pc:sldMkLst>
        <pc:spChg chg="mod ord">
          <ac:chgData name="Maria Gonzalez" userId="1149b62a-c287-471f-984f-343f2d016847" providerId="ADAL" clId="{BDCCA088-17A7-4917-A75E-68178F86E2BC}" dt="2023-06-06T15:47:09.104" v="384" actId="26606"/>
          <ac:spMkLst>
            <pc:docMk/>
            <pc:sldMk cId="2221035349" sldId="2147473983"/>
            <ac:spMk id="2" creationId="{4692F628-2D1E-98AD-1CBF-D5DA0728F530}"/>
          </ac:spMkLst>
        </pc:spChg>
        <pc:spChg chg="mod">
          <ac:chgData name="Maria Gonzalez" userId="1149b62a-c287-471f-984f-343f2d016847" providerId="ADAL" clId="{BDCCA088-17A7-4917-A75E-68178F86E2BC}" dt="2023-06-06T15:47:09.104" v="384" actId="26606"/>
          <ac:spMkLst>
            <pc:docMk/>
            <pc:sldMk cId="2221035349" sldId="2147473983"/>
            <ac:spMk id="3" creationId="{D23C64AA-AC24-FDCC-7409-1FBA369C9269}"/>
          </ac:spMkLst>
        </pc:spChg>
        <pc:picChg chg="add del mod">
          <ac:chgData name="Maria Gonzalez" userId="1149b62a-c287-471f-984f-343f2d016847" providerId="ADAL" clId="{BDCCA088-17A7-4917-A75E-68178F86E2BC}" dt="2023-06-06T15:47:15.154" v="394"/>
          <ac:picMkLst>
            <pc:docMk/>
            <pc:sldMk cId="2221035349" sldId="2147473983"/>
            <ac:picMk id="4" creationId="{192B4E72-7268-75FF-F735-0C5CF95D1669}"/>
          </ac:picMkLst>
        </pc:picChg>
      </pc:sldChg>
      <pc:sldChg chg="new del">
        <pc:chgData name="Maria Gonzalez" userId="1149b62a-c287-471f-984f-343f2d016847" providerId="ADAL" clId="{BDCCA088-17A7-4917-A75E-68178F86E2BC}" dt="2023-06-06T15:44:09.853" v="362" actId="680"/>
        <pc:sldMkLst>
          <pc:docMk/>
          <pc:sldMk cId="3493544675" sldId="2147473983"/>
        </pc:sldMkLst>
      </pc:sldChg>
      <pc:sldChg chg="addSp delSp modSp add del ord setBg">
        <pc:chgData name="Maria Gonzalez" userId="1149b62a-c287-471f-984f-343f2d016847" providerId="ADAL" clId="{BDCCA088-17A7-4917-A75E-68178F86E2BC}" dt="2023-06-08T13:26:30.253" v="554" actId="2696"/>
        <pc:sldMkLst>
          <pc:docMk/>
          <pc:sldMk cId="4068707584" sldId="2147473983"/>
        </pc:sldMkLst>
        <pc:picChg chg="del mod">
          <ac:chgData name="Maria Gonzalez" userId="1149b62a-c287-471f-984f-343f2d016847" providerId="ADAL" clId="{BDCCA088-17A7-4917-A75E-68178F86E2BC}" dt="2023-06-06T16:00:18.804" v="485" actId="21"/>
          <ac:picMkLst>
            <pc:docMk/>
            <pc:sldMk cId="4068707584" sldId="2147473983"/>
            <ac:picMk id="3074" creationId="{8ECC8810-D474-2FE7-3C9A-AA43E99950B1}"/>
          </ac:picMkLst>
        </pc:picChg>
        <pc:picChg chg="add mod">
          <ac:chgData name="Maria Gonzalez" userId="1149b62a-c287-471f-984f-343f2d016847" providerId="ADAL" clId="{BDCCA088-17A7-4917-A75E-68178F86E2BC}" dt="2023-06-06T16:00:37.162" v="489" actId="14100"/>
          <ac:picMkLst>
            <pc:docMk/>
            <pc:sldMk cId="4068707584" sldId="2147473983"/>
            <ac:picMk id="4098" creationId="{381CD7A2-1352-3172-E6C6-A08B28A9960B}"/>
          </ac:picMkLst>
        </pc:picChg>
      </pc:sldChg>
      <pc:sldChg chg="addSp modSp new del mod">
        <pc:chgData name="Maria Gonzalez" userId="1149b62a-c287-471f-984f-343f2d016847" providerId="ADAL" clId="{BDCCA088-17A7-4917-A75E-68178F86E2BC}" dt="2023-06-08T13:36:34.262" v="562" actId="2696"/>
        <pc:sldMkLst>
          <pc:docMk/>
          <pc:sldMk cId="1395049953" sldId="2147473984"/>
        </pc:sldMkLst>
        <pc:picChg chg="add mod">
          <ac:chgData name="Maria Gonzalez" userId="1149b62a-c287-471f-984f-343f2d016847" providerId="ADAL" clId="{BDCCA088-17A7-4917-A75E-68178F86E2BC}" dt="2023-06-06T16:07:48.787" v="513" actId="14100"/>
          <ac:picMkLst>
            <pc:docMk/>
            <pc:sldMk cId="1395049953" sldId="2147473984"/>
            <ac:picMk id="5" creationId="{20327830-9314-320B-855F-CB1B81ED7964}"/>
          </ac:picMkLst>
        </pc:picChg>
      </pc:sldChg>
      <pc:sldChg chg="addSp delSp modSp new del mod setBg">
        <pc:chgData name="Maria Gonzalez" userId="1149b62a-c287-471f-984f-343f2d016847" providerId="ADAL" clId="{BDCCA088-17A7-4917-A75E-68178F86E2BC}" dt="2023-06-06T16:05:00.676" v="502" actId="2696"/>
        <pc:sldMkLst>
          <pc:docMk/>
          <pc:sldMk cId="2513871790" sldId="2147473984"/>
        </pc:sldMkLst>
        <pc:spChg chg="del">
          <ac:chgData name="Maria Gonzalez" userId="1149b62a-c287-471f-984f-343f2d016847" providerId="ADAL" clId="{BDCCA088-17A7-4917-A75E-68178F86E2BC}" dt="2023-06-06T16:04:50.617" v="501" actId="26606"/>
          <ac:spMkLst>
            <pc:docMk/>
            <pc:sldMk cId="2513871790" sldId="2147473984"/>
            <ac:spMk id="2" creationId="{3572DC6E-3758-8659-A1FC-AD0654FD020D}"/>
          </ac:spMkLst>
        </pc:spChg>
        <pc:spChg chg="del">
          <ac:chgData name="Maria Gonzalez" userId="1149b62a-c287-471f-984f-343f2d016847" providerId="ADAL" clId="{BDCCA088-17A7-4917-A75E-68178F86E2BC}" dt="2023-06-06T16:04:50.617" v="501" actId="26606"/>
          <ac:spMkLst>
            <pc:docMk/>
            <pc:sldMk cId="2513871790" sldId="2147473984"/>
            <ac:spMk id="3" creationId="{6E3F9BA3-9D9A-0125-8500-07AC630EEFEB}"/>
          </ac:spMkLst>
        </pc:spChg>
        <pc:spChg chg="mod">
          <ac:chgData name="Maria Gonzalez" userId="1149b62a-c287-471f-984f-343f2d016847" providerId="ADAL" clId="{BDCCA088-17A7-4917-A75E-68178F86E2BC}" dt="2023-06-06T16:04:50.617" v="501" actId="26606"/>
          <ac:spMkLst>
            <pc:docMk/>
            <pc:sldMk cId="2513871790" sldId="2147473984"/>
            <ac:spMk id="4" creationId="{D60E326D-E354-B8DA-8BBA-1156AC88CB4F}"/>
          </ac:spMkLst>
        </pc:spChg>
        <pc:spChg chg="add">
          <ac:chgData name="Maria Gonzalez" userId="1149b62a-c287-471f-984f-343f2d016847" providerId="ADAL" clId="{BDCCA088-17A7-4917-A75E-68178F86E2BC}" dt="2023-06-06T16:04:50.617" v="501" actId="26606"/>
          <ac:spMkLst>
            <pc:docMk/>
            <pc:sldMk cId="2513871790" sldId="2147473984"/>
            <ac:spMk id="10" creationId="{E5093ECC-8BEB-4546-A80D-0B48876623DE}"/>
          </ac:spMkLst>
        </pc:spChg>
        <pc:picChg chg="add mod">
          <ac:chgData name="Maria Gonzalez" userId="1149b62a-c287-471f-984f-343f2d016847" providerId="ADAL" clId="{BDCCA088-17A7-4917-A75E-68178F86E2BC}" dt="2023-06-06T16:04:50.617" v="501" actId="26606"/>
          <ac:picMkLst>
            <pc:docMk/>
            <pc:sldMk cId="2513871790" sldId="2147473984"/>
            <ac:picMk id="5" creationId="{3B4CD958-FB06-6810-A649-9C90AFC02D0D}"/>
          </ac:picMkLst>
        </pc:picChg>
      </pc:sldChg>
      <pc:sldChg chg="new del">
        <pc:chgData name="Maria Gonzalez" userId="1149b62a-c287-471f-984f-343f2d016847" providerId="ADAL" clId="{BDCCA088-17A7-4917-A75E-68178F86E2BC}" dt="2023-06-06T17:04:18.598" v="539" actId="2696"/>
        <pc:sldMkLst>
          <pc:docMk/>
          <pc:sldMk cId="1858757919" sldId="2147473985"/>
        </pc:sldMkLst>
      </pc:sldChg>
      <pc:sldMasterChg chg="delSldLayout">
        <pc:chgData name="Maria Gonzalez" userId="1149b62a-c287-471f-984f-343f2d016847" providerId="ADAL" clId="{BDCCA088-17A7-4917-A75E-68178F86E2BC}" dt="2023-06-06T16:03:52.229" v="493" actId="2696"/>
        <pc:sldMasterMkLst>
          <pc:docMk/>
          <pc:sldMasterMk cId="574813746" sldId="2147483734"/>
        </pc:sldMasterMkLst>
        <pc:sldLayoutChg chg="del">
          <pc:chgData name="Maria Gonzalez" userId="1149b62a-c287-471f-984f-343f2d016847" providerId="ADAL" clId="{BDCCA088-17A7-4917-A75E-68178F86E2BC}" dt="2023-06-06T16:03:52.229" v="493" actId="2696"/>
          <pc:sldLayoutMkLst>
            <pc:docMk/>
            <pc:sldMasterMk cId="574813746" sldId="2147483734"/>
            <pc:sldLayoutMk cId="3205696984" sldId="214748416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5T17:39:41.262"/>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CA1AE-39D4-48B6-9978-21EF6C70FDE8}"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CAB91-352D-4E3B-968E-94334D03686B}" type="slidenum">
              <a:rPr lang="en-US" smtClean="0"/>
              <a:t>‹#›</a:t>
            </a:fld>
            <a:endParaRPr lang="en-US"/>
          </a:p>
        </p:txBody>
      </p:sp>
    </p:spTree>
    <p:extLst>
      <p:ext uri="{BB962C8B-B14F-4D97-AF65-F5344CB8AC3E}">
        <p14:creationId xmlns:p14="http://schemas.microsoft.com/office/powerpoint/2010/main" val="3952949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18758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6CAB91-352D-4E3B-968E-94334D03686B}" type="slidenum">
              <a:rPr lang="en-US" smtClean="0"/>
              <a:t>6</a:t>
            </a:fld>
            <a:endParaRPr lang="en-US"/>
          </a:p>
        </p:txBody>
      </p:sp>
    </p:spTree>
    <p:extLst>
      <p:ext uri="{BB962C8B-B14F-4D97-AF65-F5344CB8AC3E}">
        <p14:creationId xmlns:p14="http://schemas.microsoft.com/office/powerpoint/2010/main" val="144624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62609-57AF-4743-A2B5-D5AF6333AF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86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6CAB91-352D-4E3B-968E-94334D03686B}" type="slidenum">
              <a:rPr lang="en-US" smtClean="0"/>
              <a:t>16</a:t>
            </a:fld>
            <a:endParaRPr lang="en-US"/>
          </a:p>
        </p:txBody>
      </p:sp>
    </p:spTree>
    <p:extLst>
      <p:ext uri="{BB962C8B-B14F-4D97-AF65-F5344CB8AC3E}">
        <p14:creationId xmlns:p14="http://schemas.microsoft.com/office/powerpoint/2010/main" val="239938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769337-5F50-4436-9938-8B9CCBC86C88}" type="slidenum">
              <a:rPr lang="en-US" smtClean="0"/>
              <a:t>26</a:t>
            </a:fld>
            <a:endParaRPr lang="en-US"/>
          </a:p>
        </p:txBody>
      </p:sp>
    </p:spTree>
    <p:extLst>
      <p:ext uri="{BB962C8B-B14F-4D97-AF65-F5344CB8AC3E}">
        <p14:creationId xmlns:p14="http://schemas.microsoft.com/office/powerpoint/2010/main" val="1846709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sv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sv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8.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46.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61.svg"/><Relationship Id="rId21" Type="http://schemas.openxmlformats.org/officeDocument/2006/relationships/image" Target="../media/image34.svg"/><Relationship Id="rId34" Type="http://schemas.openxmlformats.org/officeDocument/2006/relationships/image" Target="../media/image5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55.svg"/><Relationship Id="rId38" Type="http://schemas.openxmlformats.org/officeDocument/2006/relationships/image" Target="../media/image6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51.sv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32" Type="http://schemas.openxmlformats.org/officeDocument/2006/relationships/image" Target="../media/image54.svg"/><Relationship Id="rId37" Type="http://schemas.openxmlformats.org/officeDocument/2006/relationships/image" Target="../media/image59.svg"/><Relationship Id="rId40" Type="http://schemas.openxmlformats.org/officeDocument/2006/relationships/image" Target="../media/image62.sv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50.svg"/><Relationship Id="rId36" Type="http://schemas.openxmlformats.org/officeDocument/2006/relationships/image" Target="../media/image58.svg"/><Relationship Id="rId10" Type="http://schemas.openxmlformats.org/officeDocument/2006/relationships/image" Target="../media/image23.png"/><Relationship Id="rId19" Type="http://schemas.openxmlformats.org/officeDocument/2006/relationships/image" Target="../media/image32.svg"/><Relationship Id="rId31" Type="http://schemas.openxmlformats.org/officeDocument/2006/relationships/image" Target="../media/image53.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52.svg"/><Relationship Id="rId35" Type="http://schemas.openxmlformats.org/officeDocument/2006/relationships/image" Target="../media/image57.svg"/><Relationship Id="rId8" Type="http://schemas.openxmlformats.org/officeDocument/2006/relationships/image" Target="../media/image21.png"/><Relationship Id="rId3" Type="http://schemas.openxmlformats.org/officeDocument/2006/relationships/image" Target="../media/image16.svg"/></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0.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7.xml"/><Relationship Id="rId5" Type="http://schemas.openxmlformats.org/officeDocument/2006/relationships/image" Target="../media/image74.svg"/><Relationship Id="rId4" Type="http://schemas.openxmlformats.org/officeDocument/2006/relationships/image" Target="../media/image73.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7.xml"/><Relationship Id="rId5" Type="http://schemas.openxmlformats.org/officeDocument/2006/relationships/image" Target="../media/image74.svg"/><Relationship Id="rId4" Type="http://schemas.openxmlformats.org/officeDocument/2006/relationships/image" Target="../media/image7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3" Type="http://schemas.openxmlformats.org/officeDocument/2006/relationships/image" Target="../media/image92.sv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svg"/><Relationship Id="rId21" Type="http://schemas.openxmlformats.org/officeDocument/2006/relationships/image" Target="../media/image100.svg"/><Relationship Id="rId34" Type="http://schemas.openxmlformats.org/officeDocument/2006/relationships/image" Target="../media/image113.pn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5" Type="http://schemas.openxmlformats.org/officeDocument/2006/relationships/image" Target="../media/image104.svg"/><Relationship Id="rId33" Type="http://schemas.openxmlformats.org/officeDocument/2006/relationships/image" Target="../media/image112.sv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29" Type="http://schemas.openxmlformats.org/officeDocument/2006/relationships/image" Target="../media/image108.svg"/><Relationship Id="rId1" Type="http://schemas.openxmlformats.org/officeDocument/2006/relationships/slideMaster" Target="../slideMasters/slideMaster7.xml"/><Relationship Id="rId6" Type="http://schemas.openxmlformats.org/officeDocument/2006/relationships/image" Target="../media/image85.png"/><Relationship Id="rId11" Type="http://schemas.openxmlformats.org/officeDocument/2006/relationships/image" Target="../media/image90.svg"/><Relationship Id="rId24" Type="http://schemas.openxmlformats.org/officeDocument/2006/relationships/image" Target="../media/image103.png"/><Relationship Id="rId32" Type="http://schemas.openxmlformats.org/officeDocument/2006/relationships/image" Target="../media/image111.png"/><Relationship Id="rId5" Type="http://schemas.openxmlformats.org/officeDocument/2006/relationships/image" Target="../media/image84.svg"/><Relationship Id="rId15" Type="http://schemas.openxmlformats.org/officeDocument/2006/relationships/image" Target="../media/image94.svg"/><Relationship Id="rId23" Type="http://schemas.openxmlformats.org/officeDocument/2006/relationships/image" Target="../media/image102.svg"/><Relationship Id="rId28" Type="http://schemas.openxmlformats.org/officeDocument/2006/relationships/image" Target="../media/image107.png"/><Relationship Id="rId10" Type="http://schemas.openxmlformats.org/officeDocument/2006/relationships/image" Target="../media/image89.png"/><Relationship Id="rId19" Type="http://schemas.openxmlformats.org/officeDocument/2006/relationships/image" Target="../media/image98.svg"/><Relationship Id="rId31" Type="http://schemas.openxmlformats.org/officeDocument/2006/relationships/image" Target="../media/image110.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svg"/><Relationship Id="rId30" Type="http://schemas.openxmlformats.org/officeDocument/2006/relationships/image" Target="../media/image109.png"/><Relationship Id="rId35" Type="http://schemas.openxmlformats.org/officeDocument/2006/relationships/image" Target="../media/image114.svg"/><Relationship Id="rId8" Type="http://schemas.openxmlformats.org/officeDocument/2006/relationships/image" Target="../media/image87.png"/></Relationships>
</file>

<file path=ppt/slideLayouts/_rels/slideLayout37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5.png"/><Relationship Id="rId16" Type="http://schemas.openxmlformats.org/officeDocument/2006/relationships/image" Target="../media/image129.png"/><Relationship Id="rId1" Type="http://schemas.openxmlformats.org/officeDocument/2006/relationships/slideMaster" Target="../slideMasters/slideMaster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5" Type="http://schemas.openxmlformats.org/officeDocument/2006/relationships/image" Target="../media/image128.svg"/><Relationship Id="rId10" Type="http://schemas.openxmlformats.org/officeDocument/2006/relationships/image" Target="../media/image123.png"/><Relationship Id="rId19" Type="http://schemas.openxmlformats.org/officeDocument/2006/relationships/image" Target="../media/image132.svg"/><Relationship Id="rId4" Type="http://schemas.openxmlformats.org/officeDocument/2006/relationships/image" Target="../media/image117.png"/><Relationship Id="rId9" Type="http://schemas.openxmlformats.org/officeDocument/2006/relationships/image" Target="../media/image122.svg"/><Relationship Id="rId14" Type="http://schemas.openxmlformats.org/officeDocument/2006/relationships/image" Target="../media/image127.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50.svg"/><Relationship Id="rId21"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25.png"/><Relationship Id="rId17" Type="http://schemas.openxmlformats.org/officeDocument/2006/relationships/image" Target="../media/image57.svg"/><Relationship Id="rId25" Type="http://schemas.openxmlformats.org/officeDocument/2006/relationships/image" Target="../media/image61.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54.svg"/><Relationship Id="rId24" Type="http://schemas.openxmlformats.org/officeDocument/2006/relationships/image" Target="../media/image37.png"/><Relationship Id="rId5" Type="http://schemas.openxmlformats.org/officeDocument/2006/relationships/image" Target="../media/image51.svg"/><Relationship Id="rId15" Type="http://schemas.openxmlformats.org/officeDocument/2006/relationships/image" Target="../media/image56.svg"/><Relationship Id="rId23" Type="http://schemas.openxmlformats.org/officeDocument/2006/relationships/image" Target="../media/image60.svg"/><Relationship Id="rId10" Type="http://schemas.openxmlformats.org/officeDocument/2006/relationships/image" Target="../media/image23.png"/><Relationship Id="rId19" Type="http://schemas.openxmlformats.org/officeDocument/2006/relationships/image" Target="../media/image58.svg"/><Relationship Id="rId4" Type="http://schemas.openxmlformats.org/officeDocument/2006/relationships/image" Target="../media/image17.png"/><Relationship Id="rId9" Type="http://schemas.openxmlformats.org/officeDocument/2006/relationships/image" Target="../media/image53.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62.svg"/></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8.png"/><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50.svg"/><Relationship Id="rId21"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25.png"/><Relationship Id="rId17" Type="http://schemas.openxmlformats.org/officeDocument/2006/relationships/image" Target="../media/image57.svg"/><Relationship Id="rId25" Type="http://schemas.openxmlformats.org/officeDocument/2006/relationships/image" Target="../media/image61.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0.xml"/><Relationship Id="rId6" Type="http://schemas.openxmlformats.org/officeDocument/2006/relationships/image" Target="../media/image19.png"/><Relationship Id="rId11" Type="http://schemas.openxmlformats.org/officeDocument/2006/relationships/image" Target="../media/image54.svg"/><Relationship Id="rId24" Type="http://schemas.openxmlformats.org/officeDocument/2006/relationships/image" Target="../media/image37.png"/><Relationship Id="rId5" Type="http://schemas.openxmlformats.org/officeDocument/2006/relationships/image" Target="../media/image51.svg"/><Relationship Id="rId15" Type="http://schemas.openxmlformats.org/officeDocument/2006/relationships/image" Target="../media/image56.svg"/><Relationship Id="rId23" Type="http://schemas.openxmlformats.org/officeDocument/2006/relationships/image" Target="../media/image60.svg"/><Relationship Id="rId10" Type="http://schemas.openxmlformats.org/officeDocument/2006/relationships/image" Target="../media/image23.png"/><Relationship Id="rId19" Type="http://schemas.openxmlformats.org/officeDocument/2006/relationships/image" Target="../media/image58.svg"/><Relationship Id="rId4" Type="http://schemas.openxmlformats.org/officeDocument/2006/relationships/image" Target="../media/image17.png"/><Relationship Id="rId9" Type="http://schemas.openxmlformats.org/officeDocument/2006/relationships/image" Target="../media/image53.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62.sv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11.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133.svg"/><Relationship Id="rId7" Type="http://schemas.openxmlformats.org/officeDocument/2006/relationships/image" Target="../media/image134.sv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48.svg"/><Relationship Id="rId4" Type="http://schemas.openxmlformats.org/officeDocument/2006/relationships/image" Target="../media/image11.png"/></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43.svg"/><Relationship Id="rId4" Type="http://schemas.openxmlformats.org/officeDocument/2006/relationships/image" Target="../media/image3.png"/></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8.png"/><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svg"/><Relationship Id="rId5" Type="http://schemas.openxmlformats.org/officeDocument/2006/relationships/image" Target="../media/image4.sv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3.sv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49.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49.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49.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49.svg"/><Relationship Id="rId4" Type="http://schemas.openxmlformats.org/officeDocument/2006/relationships/image" Target="../media/image11.png"/><Relationship Id="rId9" Type="http://schemas.openxmlformats.org/officeDocument/2006/relationships/image" Target="../media/image4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61.svg"/><Relationship Id="rId21" Type="http://schemas.openxmlformats.org/officeDocument/2006/relationships/image" Target="../media/image34.svg"/><Relationship Id="rId34" Type="http://schemas.openxmlformats.org/officeDocument/2006/relationships/image" Target="../media/image5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55.svg"/><Relationship Id="rId38" Type="http://schemas.openxmlformats.org/officeDocument/2006/relationships/image" Target="../media/image60.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51.sv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32" Type="http://schemas.openxmlformats.org/officeDocument/2006/relationships/image" Target="../media/image54.svg"/><Relationship Id="rId37" Type="http://schemas.openxmlformats.org/officeDocument/2006/relationships/image" Target="../media/image59.svg"/><Relationship Id="rId40" Type="http://schemas.openxmlformats.org/officeDocument/2006/relationships/image" Target="../media/image62.sv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50.svg"/><Relationship Id="rId36" Type="http://schemas.openxmlformats.org/officeDocument/2006/relationships/image" Target="../media/image58.svg"/><Relationship Id="rId10" Type="http://schemas.openxmlformats.org/officeDocument/2006/relationships/image" Target="../media/image23.png"/><Relationship Id="rId19" Type="http://schemas.openxmlformats.org/officeDocument/2006/relationships/image" Target="../media/image32.svg"/><Relationship Id="rId31" Type="http://schemas.openxmlformats.org/officeDocument/2006/relationships/image" Target="../media/image53.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52.svg"/><Relationship Id="rId35" Type="http://schemas.openxmlformats.org/officeDocument/2006/relationships/image" Target="../media/image57.svg"/><Relationship Id="rId8" Type="http://schemas.openxmlformats.org/officeDocument/2006/relationships/image" Target="../media/image21.png"/><Relationship Id="rId3" Type="http://schemas.openxmlformats.org/officeDocument/2006/relationships/image" Target="../media/image16.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38465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22306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124B4D9-E1EA-291D-8984-2381988DAB03}"/>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2931970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7C0B65AF-3B8C-895A-DC39-D655B2A79D8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705541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3D65CD22-CF7E-B9AA-CAB5-30EA62D539EC}"/>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41226280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90FDDB9B-015C-00FA-8BCE-4196288A226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929031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
        <p:nvSpPr>
          <p:cNvPr id="3" name="Rectangle 2">
            <a:extLst>
              <a:ext uri="{FF2B5EF4-FFF2-40B4-BE49-F238E27FC236}">
                <a16:creationId xmlns:a16="http://schemas.microsoft.com/office/drawing/2014/main" id="{BD4B79C2-D1BB-F3ED-2175-0CD4418D1C12}"/>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5035E174-46FE-9C6E-5DA6-451390C3452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2430" y="619338"/>
            <a:ext cx="5679007" cy="5679007"/>
          </a:xfrm>
          <a:prstGeom prst="rect">
            <a:avLst/>
          </a:prstGeom>
        </p:spPr>
      </p:pic>
      <p:sp>
        <p:nvSpPr>
          <p:cNvPr id="5" name="TextBox 4">
            <a:extLst>
              <a:ext uri="{FF2B5EF4-FFF2-40B4-BE49-F238E27FC236}">
                <a16:creationId xmlns:a16="http://schemas.microsoft.com/office/drawing/2014/main" id="{B9413C07-1B13-5550-C185-75E0F9C10CCA}"/>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pic>
        <p:nvPicPr>
          <p:cNvPr id="6" name="Graphic 5">
            <a:extLst>
              <a:ext uri="{FF2B5EF4-FFF2-40B4-BE49-F238E27FC236}">
                <a16:creationId xmlns:a16="http://schemas.microsoft.com/office/drawing/2014/main" id="{F1D63A8D-042F-92A1-5B68-9F6C207CA95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476103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
        <p:nvSpPr>
          <p:cNvPr id="3" name="Rectangle 2">
            <a:extLst>
              <a:ext uri="{FF2B5EF4-FFF2-40B4-BE49-F238E27FC236}">
                <a16:creationId xmlns:a16="http://schemas.microsoft.com/office/drawing/2014/main" id="{CAF46D87-2B7D-8F18-C5EF-06970C2EF1CC}"/>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761ACCFF-1CB8-5B75-A94D-9229981E97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2430" y="619338"/>
            <a:ext cx="5679007" cy="5679007"/>
          </a:xfrm>
          <a:prstGeom prst="rect">
            <a:avLst/>
          </a:prstGeom>
        </p:spPr>
      </p:pic>
      <p:sp>
        <p:nvSpPr>
          <p:cNvPr id="5" name="TextBox 4">
            <a:extLst>
              <a:ext uri="{FF2B5EF4-FFF2-40B4-BE49-F238E27FC236}">
                <a16:creationId xmlns:a16="http://schemas.microsoft.com/office/drawing/2014/main" id="{1D930342-B66A-34F0-0FE5-730B6AD9E92D}"/>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pic>
        <p:nvPicPr>
          <p:cNvPr id="6" name="Graphic 5">
            <a:extLst>
              <a:ext uri="{FF2B5EF4-FFF2-40B4-BE49-F238E27FC236}">
                <a16:creationId xmlns:a16="http://schemas.microsoft.com/office/drawing/2014/main" id="{EDEF70FE-6A18-121C-F8E1-A63818F7EA3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9895452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00AF5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58585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C00000"/>
                </a:solidFill>
                <a:latin typeface="Calibri"/>
                <a:cs typeface="Calibri"/>
              </a:defRPr>
            </a:lvl1pPr>
          </a:lstStyle>
          <a:p>
            <a:pPr marL="12700">
              <a:lnSpc>
                <a:spcPts val="1240"/>
              </a:lnSpc>
            </a:pPr>
            <a:endParaRPr/>
          </a:p>
        </p:txBody>
      </p:sp>
      <p:sp>
        <p:nvSpPr>
          <p:cNvPr id="5" name="Holder 5"/>
          <p:cNvSpPr>
            <a:spLocks noGrp="1"/>
          </p:cNvSpPr>
          <p:nvPr>
            <p:ph type="dt" sz="half" idx="6"/>
          </p:nvPr>
        </p:nvSpPr>
        <p:spPr/>
        <p:txBody>
          <a:bodyPr lIns="0" tIns="0" rIns="0" bIns="0"/>
          <a:lstStyle>
            <a:lvl1pPr>
              <a:defRPr sz="800" b="0" i="0">
                <a:solidFill>
                  <a:srgbClr val="7E7E7E"/>
                </a:solidFill>
                <a:latin typeface="Arial"/>
                <a:cs typeface="Arial"/>
              </a:defRPr>
            </a:lvl1pPr>
          </a:lstStyle>
          <a:p>
            <a:pPr marL="12700">
              <a:lnSpc>
                <a:spcPct val="100000"/>
              </a:lnSpc>
              <a:spcBef>
                <a:spcPts val="50"/>
              </a:spcBef>
            </a:pPr>
            <a:endParaRPr spc="10"/>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355"/>
              </a:lnSpc>
            </a:pPr>
            <a:fld id="{81D60167-4931-47E6-BA6A-407CBD079E47}" type="slidenum">
              <a:rPr dirty="0"/>
              <a:t>‹#›</a:t>
            </a:fld>
            <a:endParaRPr/>
          </a:p>
        </p:txBody>
      </p:sp>
    </p:spTree>
    <p:extLst>
      <p:ext uri="{BB962C8B-B14F-4D97-AF65-F5344CB8AC3E}">
        <p14:creationId xmlns:p14="http://schemas.microsoft.com/office/powerpoint/2010/main" val="937468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4704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1" y="1862667"/>
            <a:ext cx="4206499" cy="4250267"/>
          </a:xfrm>
          <a:prstGeom prst="rect">
            <a:avLst/>
          </a:prstGeom>
        </p:spPr>
        <p:txBody>
          <a:bodyPr>
            <a:normAutofit/>
          </a:bodyPr>
          <a:lstStyle>
            <a:lvl1pPr marL="0" indent="0">
              <a:buClrTx/>
              <a:buSzPct val="100000"/>
              <a:buNone/>
              <a:defRPr sz="3200">
                <a:solidFill>
                  <a:schemeClr val="tx1"/>
                </a:solidFill>
              </a:defRPr>
            </a:lvl1pPr>
            <a:lvl2pPr marL="256026" indent="-256026">
              <a:buClrTx/>
              <a:buSzPct val="100000"/>
              <a:buFont typeface="Arial"/>
              <a:buChar char="•"/>
              <a:defRPr sz="3200">
                <a:solidFill>
                  <a:schemeClr val="tx1"/>
                </a:solidFill>
              </a:defRPr>
            </a:lvl2pPr>
            <a:lvl3pPr>
              <a:buClr>
                <a:srgbClr val="006601"/>
              </a:buClr>
              <a:defRPr sz="2133"/>
            </a:lvl3pPr>
            <a:lvl4pPr>
              <a:buClr>
                <a:srgbClr val="006601"/>
              </a:buClr>
              <a:defRPr sz="2133"/>
            </a:lvl4pPr>
            <a:lvl5pPr>
              <a:buClr>
                <a:srgbClr val="006601"/>
              </a:buCl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8" name="Picture Placeholder 7"/>
          <p:cNvSpPr>
            <a:spLocks noGrp="1"/>
          </p:cNvSpPr>
          <p:nvPr>
            <p:ph type="pic" sz="quarter" idx="10"/>
          </p:nvPr>
        </p:nvSpPr>
        <p:spPr>
          <a:xfrm>
            <a:off x="0" y="1525571"/>
            <a:ext cx="7321651" cy="5332429"/>
          </a:xfrm>
          <a:prstGeom prst="rect">
            <a:avLst/>
          </a:prstGeom>
          <a:solidFill>
            <a:schemeClr val="bg1">
              <a:lumMod val="95000"/>
            </a:schemeClr>
          </a:solidFill>
        </p:spPr>
        <p:txBody>
          <a:bodyPr/>
          <a:lstStyle>
            <a:lvl1pPr>
              <a:buSzPct val="100000"/>
              <a:defRPr/>
            </a:lvl1pPr>
          </a:lstStyle>
          <a:p>
            <a:r>
              <a:rPr lang="en-US"/>
              <a:t>Drag picture to placeholder or click icon to add</a:t>
            </a:r>
          </a:p>
        </p:txBody>
      </p:sp>
      <p:sp>
        <p:nvSpPr>
          <p:cNvPr id="3" name="Slide Number Placeholder 2"/>
          <p:cNvSpPr>
            <a:spLocks noGrp="1"/>
          </p:cNvSpPr>
          <p:nvPr>
            <p:ph type="sldNum" sz="quarter" idx="12"/>
          </p:nvPr>
        </p:nvSpPr>
        <p:spPr/>
        <p:txBody>
          <a:bodyPr/>
          <a:lstStyle/>
          <a:p>
            <a:fld id="{F8C12AA3-6E81-C746-8BB2-6661939CBDDC}" type="slidenum">
              <a:rPr lang="en-US" smtClean="0"/>
              <a:pPr/>
              <a:t>‹#›</a:t>
            </a:fld>
            <a:endParaRPr lang="en-US"/>
          </a:p>
        </p:txBody>
      </p:sp>
      <p:sp>
        <p:nvSpPr>
          <p:cNvPr id="6" name="Rectangle 5"/>
          <p:cNvSpPr/>
          <p:nvPr userDrawn="1"/>
        </p:nvSpPr>
        <p:spPr>
          <a:xfrm>
            <a:off x="1" y="0"/>
            <a:ext cx="12192003" cy="1524000"/>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latin typeface="Arial"/>
            </a:endParaRPr>
          </a:p>
        </p:txBody>
      </p:sp>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PHOTO LEFT, ½-PAGE BLEED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6179" y="281059"/>
            <a:ext cx="1004659" cy="96279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182" y="154060"/>
            <a:ext cx="476997" cy="457123"/>
          </a:xfrm>
          <a:prstGeom prst="rect">
            <a:avLst/>
          </a:prstGeom>
        </p:spPr>
      </p:pic>
    </p:spTree>
    <p:extLst>
      <p:ext uri="{BB962C8B-B14F-4D97-AF65-F5344CB8AC3E}">
        <p14:creationId xmlns:p14="http://schemas.microsoft.com/office/powerpoint/2010/main" val="2245133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09D2-C20E-45AA-8D4D-C0CAA88FE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D7DC99-0950-4F53-8786-4273771E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ECB6A-75BE-4A01-89AB-D149AEB2CE2C}"/>
              </a:ext>
            </a:extLst>
          </p:cNvPr>
          <p:cNvSpPr>
            <a:spLocks noGrp="1"/>
          </p:cNvSpPr>
          <p:nvPr>
            <p:ph type="dt" sz="half" idx="10"/>
          </p:nvPr>
        </p:nvSpPr>
        <p:spPr/>
        <p:txBody>
          <a:bodyPr/>
          <a:lstStyle/>
          <a:p>
            <a:fld id="{5286DCC8-DD08-415B-9978-82796331B1B0}" type="datetimeFigureOut">
              <a:rPr lang="en-US" smtClean="0"/>
              <a:t>6/8/2023</a:t>
            </a:fld>
            <a:endParaRPr lang="en-US"/>
          </a:p>
        </p:txBody>
      </p:sp>
      <p:sp>
        <p:nvSpPr>
          <p:cNvPr id="5" name="Footer Placeholder 4">
            <a:extLst>
              <a:ext uri="{FF2B5EF4-FFF2-40B4-BE49-F238E27FC236}">
                <a16:creationId xmlns:a16="http://schemas.microsoft.com/office/drawing/2014/main" id="{8BB59EBC-8983-4B96-BFE9-F1C322BFD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C21B6-B573-4C98-821A-2671A29E0C11}"/>
              </a:ext>
            </a:extLst>
          </p:cNvPr>
          <p:cNvSpPr>
            <a:spLocks noGrp="1"/>
          </p:cNvSpPr>
          <p:nvPr>
            <p:ph type="sldNum" sz="quarter" idx="12"/>
          </p:nvPr>
        </p:nvSpPr>
        <p:spPr/>
        <p:txBody>
          <a:bodyPr/>
          <a:lstStyle/>
          <a:p>
            <a:fld id="{6EDCA2D0-ED29-4D61-8231-88DF13C98C1D}" type="slidenum">
              <a:rPr lang="en-US" smtClean="0"/>
              <a:t>‹#›</a:t>
            </a:fld>
            <a:endParaRPr lang="en-US"/>
          </a:p>
        </p:txBody>
      </p:sp>
    </p:spTree>
    <p:extLst>
      <p:ext uri="{BB962C8B-B14F-4D97-AF65-F5344CB8AC3E}">
        <p14:creationId xmlns:p14="http://schemas.microsoft.com/office/powerpoint/2010/main" val="364256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701389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959979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76208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677873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249771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42712983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652773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504794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17872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49477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33204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597958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960868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3305648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6867139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33777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9450453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643340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800812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813689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7257992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36784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0850765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301434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40609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577768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889292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531386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18517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88890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4234959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1777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030103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605924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041282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0825897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7833081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004335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7855506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6722547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41356817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7404260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11905234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273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9691401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163646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142627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3495549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7784574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9743476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8252889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795979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767939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7068884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68144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0337464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857052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3883380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784019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694952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327690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163155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010290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8397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64743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92389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804305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250685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7674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4539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029337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0231451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820795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4308167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4289809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410436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20070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536211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17697754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3405458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388011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949640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870913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741755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054767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0975336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6541437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868309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8880690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0002551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363780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6504156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7567011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232777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3233041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7431937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003553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234225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6494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5D4BAA52-40F5-4B36-A84D-46C8A60E8214}"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759270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119807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486431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448384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86253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00003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281978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717163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5369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877113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526467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63497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691108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636021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866308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10" name="TextBox 9">
            <a:extLst>
              <a:ext uri="{FF2B5EF4-FFF2-40B4-BE49-F238E27FC236}">
                <a16:creationId xmlns:a16="http://schemas.microsoft.com/office/drawing/2014/main" id="{0DFCB572-6CF0-7248-8DA7-980A1E1637D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6341453"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358328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Tree>
    <p:extLst>
      <p:ext uri="{BB962C8B-B14F-4D97-AF65-F5344CB8AC3E}">
        <p14:creationId xmlns:p14="http://schemas.microsoft.com/office/powerpoint/2010/main" val="35714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6323983"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094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6227233"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333" b="1" i="0">
                <a:solidFill>
                  <a:srgbClr val="FF0000"/>
                </a:solidFill>
                <a:latin typeface="Girl Scout Display Light" panose="02020003000000000000" pitchFamily="18" charset="0"/>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chemeClr val="tx1"/>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207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690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6299200"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2850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630766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199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6360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9336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689307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3" name="Rectangle 2">
            <a:extLst>
              <a:ext uri="{FF2B5EF4-FFF2-40B4-BE49-F238E27FC236}">
                <a16:creationId xmlns:a16="http://schemas.microsoft.com/office/drawing/2014/main" id="{D9348887-7648-C9E7-A151-86E0A29F7506}"/>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EF9C6549-DF63-5D30-96FA-9E013DDF8B6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340D5923-411D-A30D-237F-94EF65269E0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D0749396-E9C9-A833-497E-DFCC72E303BC}"/>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32077669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92216"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3" name="Rectangle 2">
            <a:extLst>
              <a:ext uri="{FF2B5EF4-FFF2-40B4-BE49-F238E27FC236}">
                <a16:creationId xmlns:a16="http://schemas.microsoft.com/office/drawing/2014/main" id="{166C0A46-B4BE-26F2-D559-A0E65EB3678A}"/>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19333BF7-C4BA-2C13-6838-B34FDDECCE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0AD5A501-6565-13FE-EFCA-9CBADDCF982B}"/>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3AB783D3-F7AA-147C-B96D-BEEE20AF36DF}"/>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24976864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bg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4937588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7874350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0718705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3" name="Group 2">
            <a:extLst>
              <a:ext uri="{FF2B5EF4-FFF2-40B4-BE49-F238E27FC236}">
                <a16:creationId xmlns:a16="http://schemas.microsoft.com/office/drawing/2014/main" id="{AEF8D5FA-0A10-231E-A671-FEFDCB5AE4C7}"/>
              </a:ext>
            </a:extLst>
          </p:cNvPr>
          <p:cNvGrpSpPr/>
          <p:nvPr userDrawn="1"/>
        </p:nvGrpSpPr>
        <p:grpSpPr>
          <a:xfrm>
            <a:off x="0" y="-1"/>
            <a:ext cx="12386931" cy="6892516"/>
            <a:chOff x="0" y="-1"/>
            <a:chExt cx="9290198" cy="5169387"/>
          </a:xfrm>
        </p:grpSpPr>
        <p:grpSp>
          <p:nvGrpSpPr>
            <p:cNvPr id="6" name="Group 5">
              <a:extLst>
                <a:ext uri="{FF2B5EF4-FFF2-40B4-BE49-F238E27FC236}">
                  <a16:creationId xmlns:a16="http://schemas.microsoft.com/office/drawing/2014/main" id="{ED83EA96-6405-D56B-0287-7D664E7CEE54}"/>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4" name="Rectangle 43">
                <a:extLst>
                  <a:ext uri="{FF2B5EF4-FFF2-40B4-BE49-F238E27FC236}">
                    <a16:creationId xmlns:a16="http://schemas.microsoft.com/office/drawing/2014/main" id="{1F4A4B47-74BD-0006-839C-1D2CA21A93AC}"/>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6" name="Rectangle 45">
                <a:extLst>
                  <a:ext uri="{FF2B5EF4-FFF2-40B4-BE49-F238E27FC236}">
                    <a16:creationId xmlns:a16="http://schemas.microsoft.com/office/drawing/2014/main" id="{C08BE5E8-2417-7325-4B47-C89345648A74}"/>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0" name="Rectangle 49">
                <a:extLst>
                  <a:ext uri="{FF2B5EF4-FFF2-40B4-BE49-F238E27FC236}">
                    <a16:creationId xmlns:a16="http://schemas.microsoft.com/office/drawing/2014/main" id="{F0B36B72-8D10-5FE3-86B1-9776F44BDCB5}"/>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1" name="Rectangle 50">
                <a:extLst>
                  <a:ext uri="{FF2B5EF4-FFF2-40B4-BE49-F238E27FC236}">
                    <a16:creationId xmlns:a16="http://schemas.microsoft.com/office/drawing/2014/main" id="{6080CFD8-8F45-4476-5BBB-2C81C756926E}"/>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2" name="Rectangle 51">
                <a:extLst>
                  <a:ext uri="{FF2B5EF4-FFF2-40B4-BE49-F238E27FC236}">
                    <a16:creationId xmlns:a16="http://schemas.microsoft.com/office/drawing/2014/main" id="{728B0E98-BDCD-E8CA-D914-9CFF971BC981}"/>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5" name="Rectangle 54">
                <a:extLst>
                  <a:ext uri="{FF2B5EF4-FFF2-40B4-BE49-F238E27FC236}">
                    <a16:creationId xmlns:a16="http://schemas.microsoft.com/office/drawing/2014/main" id="{9756A05A-3B10-B13D-13D4-F8DCB234877A}"/>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6" name="Rectangle 55">
                <a:extLst>
                  <a:ext uri="{FF2B5EF4-FFF2-40B4-BE49-F238E27FC236}">
                    <a16:creationId xmlns:a16="http://schemas.microsoft.com/office/drawing/2014/main" id="{08638F94-D83F-5BF5-BB06-3E944A2A4A00}"/>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57" name="Graphic 56">
                <a:extLst>
                  <a:ext uri="{FF2B5EF4-FFF2-40B4-BE49-F238E27FC236}">
                    <a16:creationId xmlns:a16="http://schemas.microsoft.com/office/drawing/2014/main" id="{EABB74C1-0736-0566-DA79-D76F9E5737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001520" y="2048510"/>
                <a:ext cx="1463040" cy="1463040"/>
              </a:xfrm>
              <a:prstGeom prst="rect">
                <a:avLst/>
              </a:prstGeom>
            </p:spPr>
          </p:pic>
          <p:pic>
            <p:nvPicPr>
              <p:cNvPr id="58" name="Graphic 57">
                <a:extLst>
                  <a:ext uri="{FF2B5EF4-FFF2-40B4-BE49-F238E27FC236}">
                    <a16:creationId xmlns:a16="http://schemas.microsoft.com/office/drawing/2014/main" id="{65F4F868-1B90-0775-67D0-E9EB75A7AD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rot="5400000">
                <a:off x="7000212" y="2999548"/>
                <a:ext cx="2468880" cy="1485541"/>
              </a:xfrm>
              <a:prstGeom prst="rect">
                <a:avLst/>
              </a:prstGeom>
            </p:spPr>
          </p:pic>
          <p:pic>
            <p:nvPicPr>
              <p:cNvPr id="59" name="Graphic 58">
                <a:extLst>
                  <a:ext uri="{FF2B5EF4-FFF2-40B4-BE49-F238E27FC236}">
                    <a16:creationId xmlns:a16="http://schemas.microsoft.com/office/drawing/2014/main" id="{98ACA8F3-F872-9BE0-62BF-313692698CFD}"/>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b="12868"/>
              <a:stretch/>
            </p:blipFill>
            <p:spPr>
              <a:xfrm>
                <a:off x="3847792" y="3894605"/>
                <a:ext cx="1463040" cy="1274781"/>
              </a:xfrm>
              <a:prstGeom prst="rect">
                <a:avLst/>
              </a:prstGeom>
            </p:spPr>
          </p:pic>
          <p:pic>
            <p:nvPicPr>
              <p:cNvPr id="60" name="Graphic 59">
                <a:extLst>
                  <a:ext uri="{FF2B5EF4-FFF2-40B4-BE49-F238E27FC236}">
                    <a16:creationId xmlns:a16="http://schemas.microsoft.com/office/drawing/2014/main" id="{FE9B0961-2A94-E759-321A-AAB4C72447C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90500" y="257175"/>
                <a:ext cx="1463457" cy="1371600"/>
              </a:xfrm>
              <a:prstGeom prst="rect">
                <a:avLst/>
              </a:prstGeom>
            </p:spPr>
          </p:pic>
          <p:pic>
            <p:nvPicPr>
              <p:cNvPr id="61" name="Graphic 60">
                <a:extLst>
                  <a:ext uri="{FF2B5EF4-FFF2-40B4-BE49-F238E27FC236}">
                    <a16:creationId xmlns:a16="http://schemas.microsoft.com/office/drawing/2014/main" id="{84598D02-EAA6-32C9-EA0A-A52FFEAB220A}"/>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t="32991"/>
              <a:stretch/>
            </p:blipFill>
            <p:spPr>
              <a:xfrm>
                <a:off x="3873156" y="0"/>
                <a:ext cx="1371600" cy="781816"/>
              </a:xfrm>
              <a:prstGeom prst="rect">
                <a:avLst/>
              </a:prstGeom>
            </p:spPr>
          </p:pic>
          <p:pic>
            <p:nvPicPr>
              <p:cNvPr id="62" name="Graphic 61">
                <a:extLst>
                  <a:ext uri="{FF2B5EF4-FFF2-40B4-BE49-F238E27FC236}">
                    <a16:creationId xmlns:a16="http://schemas.microsoft.com/office/drawing/2014/main" id="{C6BF105F-3C4B-B6E1-8764-9A60F0271E5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665694" y="1231527"/>
                <a:ext cx="1463457" cy="1371600"/>
              </a:xfrm>
              <a:prstGeom prst="rect">
                <a:avLst/>
              </a:prstGeom>
            </p:spPr>
          </p:pic>
        </p:grpSp>
        <p:grpSp>
          <p:nvGrpSpPr>
            <p:cNvPr id="8" name="Group 7">
              <a:extLst>
                <a:ext uri="{FF2B5EF4-FFF2-40B4-BE49-F238E27FC236}">
                  <a16:creationId xmlns:a16="http://schemas.microsoft.com/office/drawing/2014/main" id="{8806B75E-2107-7B5E-354E-6D6E8D48E1A3}"/>
                </a:ext>
              </a:extLst>
            </p:cNvPr>
            <p:cNvGrpSpPr/>
            <p:nvPr userDrawn="1"/>
          </p:nvGrpSpPr>
          <p:grpSpPr>
            <a:xfrm>
              <a:off x="2028039" y="-1"/>
              <a:ext cx="1371600" cy="1623845"/>
              <a:chOff x="2028039" y="-1"/>
              <a:chExt cx="1371600" cy="1623845"/>
            </a:xfrm>
            <a:solidFill>
              <a:schemeClr val="bg1"/>
            </a:solidFill>
          </p:grpSpPr>
          <p:pic>
            <p:nvPicPr>
              <p:cNvPr id="42" name="Graphic 41">
                <a:extLst>
                  <a:ext uri="{FF2B5EF4-FFF2-40B4-BE49-F238E27FC236}">
                    <a16:creationId xmlns:a16="http://schemas.microsoft.com/office/drawing/2014/main" id="{44F2E7B4-B7ED-57AE-4131-2C5C97DA1335}"/>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028039" y="252244"/>
                <a:ext cx="1371600" cy="1371600"/>
              </a:xfrm>
              <a:prstGeom prst="rect">
                <a:avLst/>
              </a:prstGeom>
            </p:spPr>
          </p:pic>
          <p:pic>
            <p:nvPicPr>
              <p:cNvPr id="43" name="Graphic 42">
                <a:extLst>
                  <a:ext uri="{FF2B5EF4-FFF2-40B4-BE49-F238E27FC236}">
                    <a16:creationId xmlns:a16="http://schemas.microsoft.com/office/drawing/2014/main" id="{0E78E4D4-9B4C-3C05-E94E-2C6906761220}"/>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t="29166"/>
              <a:stretch/>
            </p:blipFill>
            <p:spPr>
              <a:xfrm>
                <a:off x="2028039" y="-1"/>
                <a:ext cx="1371600" cy="971551"/>
              </a:xfrm>
              <a:prstGeom prst="rect">
                <a:avLst/>
              </a:prstGeom>
            </p:spPr>
          </p:pic>
        </p:grpSp>
        <p:pic>
          <p:nvPicPr>
            <p:cNvPr id="9" name="Graphic 8">
              <a:extLst>
                <a:ext uri="{FF2B5EF4-FFF2-40B4-BE49-F238E27FC236}">
                  <a16:creationId xmlns:a16="http://schemas.microsoft.com/office/drawing/2014/main" id="{7AEDAB65-071B-B1C9-229F-C1CB26C3C203}"/>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b="17445"/>
            <a:stretch/>
          </p:blipFill>
          <p:spPr>
            <a:xfrm>
              <a:off x="2032000" y="3858261"/>
              <a:ext cx="1371600" cy="1285240"/>
            </a:xfrm>
            <a:prstGeom prst="rect">
              <a:avLst/>
            </a:prstGeom>
          </p:spPr>
        </p:pic>
        <p:sp>
          <p:nvSpPr>
            <p:cNvPr id="15" name="TextBox 14">
              <a:extLst>
                <a:ext uri="{FF2B5EF4-FFF2-40B4-BE49-F238E27FC236}">
                  <a16:creationId xmlns:a16="http://schemas.microsoft.com/office/drawing/2014/main" id="{D84FAFF4-5736-2D8E-74F6-A844B0C1229B}"/>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9" name="Graphic 18">
              <a:extLst>
                <a:ext uri="{FF2B5EF4-FFF2-40B4-BE49-F238E27FC236}">
                  <a16:creationId xmlns:a16="http://schemas.microsoft.com/office/drawing/2014/main" id="{0ABB2AF8-81F6-CD34-DFFD-7E7C58EB659E}"/>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t="43015"/>
            <a:stretch/>
          </p:blipFill>
          <p:spPr>
            <a:xfrm>
              <a:off x="5657850" y="-1"/>
              <a:ext cx="1463040" cy="833717"/>
            </a:xfrm>
            <a:prstGeom prst="rect">
              <a:avLst/>
            </a:prstGeom>
          </p:spPr>
        </p:pic>
        <p:pic>
          <p:nvPicPr>
            <p:cNvPr id="24" name="Graphic 23">
              <a:extLst>
                <a:ext uri="{FF2B5EF4-FFF2-40B4-BE49-F238E27FC236}">
                  <a16:creationId xmlns:a16="http://schemas.microsoft.com/office/drawing/2014/main" id="{18B7AB6D-56B9-67D0-8825-423A164D90D5}"/>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36"/>
                </a:ext>
              </a:extLst>
            </a:blip>
            <a:srcRect t="-1" b="-1786"/>
            <a:stretch/>
          </p:blipFill>
          <p:spPr>
            <a:xfrm>
              <a:off x="5674603" y="3037915"/>
              <a:ext cx="1463040" cy="2024903"/>
            </a:xfrm>
            <a:prstGeom prst="rect">
              <a:avLst/>
            </a:prstGeom>
          </p:spPr>
        </p:pic>
        <p:pic>
          <p:nvPicPr>
            <p:cNvPr id="27" name="Graphic 26">
              <a:extLst>
                <a:ext uri="{FF2B5EF4-FFF2-40B4-BE49-F238E27FC236}">
                  <a16:creationId xmlns:a16="http://schemas.microsoft.com/office/drawing/2014/main" id="{FA260AA9-1BBD-0EF8-60A7-A356A9C0DEA1}"/>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rot="5400000">
              <a:off x="3488337" y="1683466"/>
              <a:ext cx="2194560" cy="1382570"/>
            </a:xfrm>
            <a:prstGeom prst="rect">
              <a:avLst/>
            </a:prstGeom>
          </p:spPr>
        </p:pic>
        <p:pic>
          <p:nvPicPr>
            <p:cNvPr id="30" name="Graphic 29">
              <a:extLst>
                <a:ext uri="{FF2B5EF4-FFF2-40B4-BE49-F238E27FC236}">
                  <a16:creationId xmlns:a16="http://schemas.microsoft.com/office/drawing/2014/main" id="{5DF6CE9A-EC8B-F76D-E7DC-BA47F9BE9A3A}"/>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rot="1800000">
              <a:off x="7406640" y="510844"/>
              <a:ext cx="1645920" cy="1645920"/>
            </a:xfrm>
            <a:prstGeom prst="rect">
              <a:avLst/>
            </a:prstGeom>
          </p:spPr>
        </p:pic>
        <p:pic>
          <p:nvPicPr>
            <p:cNvPr id="33" name="Graphic 32">
              <a:extLst>
                <a:ext uri="{FF2B5EF4-FFF2-40B4-BE49-F238E27FC236}">
                  <a16:creationId xmlns:a16="http://schemas.microsoft.com/office/drawing/2014/main" id="{A99934FE-F0DC-518A-64DE-505C4F549999}"/>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39"/>
                </a:ext>
              </a:extLst>
            </a:blip>
            <a:srcRect t="92371"/>
            <a:stretch/>
          </p:blipFill>
          <p:spPr>
            <a:xfrm>
              <a:off x="7492701" y="0"/>
              <a:ext cx="1463040" cy="139512"/>
            </a:xfrm>
            <a:prstGeom prst="rect">
              <a:avLst/>
            </a:prstGeom>
          </p:spPr>
        </p:pic>
        <p:grpSp>
          <p:nvGrpSpPr>
            <p:cNvPr id="38" name="Group 37">
              <a:extLst>
                <a:ext uri="{FF2B5EF4-FFF2-40B4-BE49-F238E27FC236}">
                  <a16:creationId xmlns:a16="http://schemas.microsoft.com/office/drawing/2014/main" id="{2506909A-1EEC-B86A-8ACF-9E5823962328}"/>
                </a:ext>
              </a:extLst>
            </p:cNvPr>
            <p:cNvGrpSpPr/>
            <p:nvPr userDrawn="1"/>
          </p:nvGrpSpPr>
          <p:grpSpPr>
            <a:xfrm>
              <a:off x="190500" y="2075841"/>
              <a:ext cx="1473709" cy="2718803"/>
              <a:chOff x="342900" y="2045970"/>
              <a:chExt cx="1103160" cy="2238704"/>
            </a:xfrm>
          </p:grpSpPr>
          <p:pic>
            <p:nvPicPr>
              <p:cNvPr id="40" name="Graphic 39">
                <a:extLst>
                  <a:ext uri="{FF2B5EF4-FFF2-40B4-BE49-F238E27FC236}">
                    <a16:creationId xmlns:a16="http://schemas.microsoft.com/office/drawing/2014/main" id="{5D2DC83D-959F-1375-37BC-B197B3DF1FB2}"/>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42900" y="2045970"/>
                <a:ext cx="1103159" cy="1371600"/>
              </a:xfrm>
              <a:prstGeom prst="rect">
                <a:avLst/>
              </a:prstGeom>
            </p:spPr>
          </p:pic>
          <p:pic>
            <p:nvPicPr>
              <p:cNvPr id="41" name="Graphic 40">
                <a:extLst>
                  <a:ext uri="{FF2B5EF4-FFF2-40B4-BE49-F238E27FC236}">
                    <a16:creationId xmlns:a16="http://schemas.microsoft.com/office/drawing/2014/main" id="{1399541D-AC4A-F077-D43B-E880FCF9E73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42900" y="2913074"/>
                <a:ext cx="1103160" cy="1371600"/>
              </a:xfrm>
              <a:prstGeom prst="rect">
                <a:avLst/>
              </a:prstGeom>
            </p:spPr>
          </p:pic>
        </p:grpSp>
      </p:grpSp>
    </p:spTree>
    <p:extLst>
      <p:ext uri="{BB962C8B-B14F-4D97-AF65-F5344CB8AC3E}">
        <p14:creationId xmlns:p14="http://schemas.microsoft.com/office/powerpoint/2010/main" val="30093474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2" name="Group 1">
            <a:extLst>
              <a:ext uri="{FF2B5EF4-FFF2-40B4-BE49-F238E27FC236}">
                <a16:creationId xmlns:a16="http://schemas.microsoft.com/office/drawing/2014/main" id="{9B0B8FCC-A5C5-BAEE-13B0-F134C2224AAE}"/>
              </a:ext>
            </a:extLst>
          </p:cNvPr>
          <p:cNvGrpSpPr/>
          <p:nvPr userDrawn="1"/>
        </p:nvGrpSpPr>
        <p:grpSpPr>
          <a:xfrm>
            <a:off x="0" y="6608354"/>
            <a:ext cx="12192000" cy="254857"/>
            <a:chOff x="0" y="4956265"/>
            <a:chExt cx="9144000" cy="191143"/>
          </a:xfrm>
        </p:grpSpPr>
        <p:sp>
          <p:nvSpPr>
            <p:cNvPr id="3" name="Rectangle 2">
              <a:extLst>
                <a:ext uri="{FF2B5EF4-FFF2-40B4-BE49-F238E27FC236}">
                  <a16:creationId xmlns:a16="http://schemas.microsoft.com/office/drawing/2014/main" id="{F4E4C1B0-DC51-DDDE-06FA-1521F812F044}"/>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 name="Rectangle 3">
              <a:extLst>
                <a:ext uri="{FF2B5EF4-FFF2-40B4-BE49-F238E27FC236}">
                  <a16:creationId xmlns:a16="http://schemas.microsoft.com/office/drawing/2014/main" id="{713155AC-56B1-0637-16E9-0D1627CF0BA4}"/>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D2BF5B6B-AEE7-E950-E467-CC1247571B0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E7B9552A-3659-24EC-0D30-7A83B2AD4DA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80280CFB-820D-42AE-4B74-2E75F5D5203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9" name="Graphic 8">
              <a:extLst>
                <a:ext uri="{FF2B5EF4-FFF2-40B4-BE49-F238E27FC236}">
                  <a16:creationId xmlns:a16="http://schemas.microsoft.com/office/drawing/2014/main" id="{F7F582DF-1275-55F6-D9D4-6035B5934E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10" name="Graphic 9">
              <a:extLst>
                <a:ext uri="{FF2B5EF4-FFF2-40B4-BE49-F238E27FC236}">
                  <a16:creationId xmlns:a16="http://schemas.microsoft.com/office/drawing/2014/main" id="{C6678E3C-20D1-E954-2711-4F5745E46D4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11" name="Graphic 10">
              <a:extLst>
                <a:ext uri="{FF2B5EF4-FFF2-40B4-BE49-F238E27FC236}">
                  <a16:creationId xmlns:a16="http://schemas.microsoft.com/office/drawing/2014/main" id="{5C4EBBC0-4512-15D9-9FEE-5EE47064C39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9920349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grpSp>
        <p:nvGrpSpPr>
          <p:cNvPr id="3" name="Group 2">
            <a:extLst>
              <a:ext uri="{FF2B5EF4-FFF2-40B4-BE49-F238E27FC236}">
                <a16:creationId xmlns:a16="http://schemas.microsoft.com/office/drawing/2014/main" id="{EBFCA2A1-B10F-300E-CF48-C3FDB813557D}"/>
              </a:ext>
            </a:extLst>
          </p:cNvPr>
          <p:cNvGrpSpPr/>
          <p:nvPr userDrawn="1"/>
        </p:nvGrpSpPr>
        <p:grpSpPr>
          <a:xfrm>
            <a:off x="0" y="6608354"/>
            <a:ext cx="12192000" cy="254857"/>
            <a:chOff x="0" y="4956265"/>
            <a:chExt cx="9144000" cy="191143"/>
          </a:xfrm>
        </p:grpSpPr>
        <p:sp>
          <p:nvSpPr>
            <p:cNvPr id="4" name="Rectangle 3">
              <a:extLst>
                <a:ext uri="{FF2B5EF4-FFF2-40B4-BE49-F238E27FC236}">
                  <a16:creationId xmlns:a16="http://schemas.microsoft.com/office/drawing/2014/main" id="{292C520D-C7DF-2361-13B5-2F91B439A4F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ADB6EDDD-4750-46AF-222F-5610FDAF5D7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9165CEF5-CB41-5D79-D9DC-C3C5F37F6DE3}"/>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E9CE276F-5952-F8FB-51CE-405169E764F2}"/>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Rectangle 10">
              <a:extLst>
                <a:ext uri="{FF2B5EF4-FFF2-40B4-BE49-F238E27FC236}">
                  <a16:creationId xmlns:a16="http://schemas.microsoft.com/office/drawing/2014/main" id="{13310D99-5DDC-C6D0-BD36-2A71AAF3EA7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4" name="Graphic 13">
              <a:extLst>
                <a:ext uri="{FF2B5EF4-FFF2-40B4-BE49-F238E27FC236}">
                  <a16:creationId xmlns:a16="http://schemas.microsoft.com/office/drawing/2014/main" id="{8AFA407F-5503-863A-FDB0-114BC89BBF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5" name="Graphic 14">
              <a:extLst>
                <a:ext uri="{FF2B5EF4-FFF2-40B4-BE49-F238E27FC236}">
                  <a16:creationId xmlns:a16="http://schemas.microsoft.com/office/drawing/2014/main" id="{3D974D9B-45F9-3BB7-0EAC-9440AACF0EA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6" name="Graphic 15">
              <a:extLst>
                <a:ext uri="{FF2B5EF4-FFF2-40B4-BE49-F238E27FC236}">
                  <a16:creationId xmlns:a16="http://schemas.microsoft.com/office/drawing/2014/main" id="{4FB94F42-8A04-DAC3-21C4-E1B5CFA2C5C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7" name="TextBox 16">
            <a:extLst>
              <a:ext uri="{FF2B5EF4-FFF2-40B4-BE49-F238E27FC236}">
                <a16:creationId xmlns:a16="http://schemas.microsoft.com/office/drawing/2014/main" id="{A25B64B2-11FC-8A3A-8622-A1D4530B371A}"/>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42569913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p>
          <a:p>
            <a:pPr algn="l"/>
            <a:r>
              <a:rPr lang="en-US" sz="1067" b="0" i="0">
                <a:solidFill>
                  <a:srgbClr val="808080"/>
                </a:solidFill>
                <a:latin typeface="Girl Scout Display Light" panose="02020003000000000000"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1067" b="1" i="0">
              <a:solidFill>
                <a:srgbClr val="FF0000"/>
              </a:solidFill>
              <a:latin typeface="Girl Scout Display Light" panose="02020003000000000000" pitchFamily="18" charset="0"/>
            </a:endParaRP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148356534"/>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4952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339135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801806" y="237785"/>
            <a:ext cx="4492388"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3398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785241" y="242051"/>
            <a:ext cx="452551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9141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791516" y="228600"/>
            <a:ext cx="4512969"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2" name="TextBox 11">
            <a:extLst>
              <a:ext uri="{FF2B5EF4-FFF2-40B4-BE49-F238E27FC236}">
                <a16:creationId xmlns:a16="http://schemas.microsoft.com/office/drawing/2014/main" id="{B2317B35-9189-AD44-8A30-812BD86BBF9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4690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790378" y="259976"/>
            <a:ext cx="4515245"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3273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lvl="1" algn="ctr"/>
            <a:r>
              <a:rPr lang="en-US" sz="2400" b="0" i="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795211" y="228600"/>
            <a:ext cx="4505579"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927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788006" y="228601"/>
            <a:ext cx="4519989"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4589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777020" y="228600"/>
            <a:ext cx="454196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78703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690441" y="228601"/>
            <a:ext cx="225271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93351" y="3429000"/>
            <a:ext cx="22313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36584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36576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9929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92303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60968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60960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9295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71124" y="228600"/>
            <a:ext cx="2249933"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631197" y="3429000"/>
            <a:ext cx="2129791"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3455900" y="3429000"/>
            <a:ext cx="213736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3415453" y="228600"/>
            <a:ext cx="2218256"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6096881"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6096001"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52313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p15:clr>
            <a:srgbClr val="FBAE40"/>
          </p15:clr>
        </p15:guide>
        <p15:guide id="2" pos="2934">
          <p15:clr>
            <a:srgbClr val="FBAE40"/>
          </p15:clr>
        </p15:guide>
        <p15:guide id="3" pos="5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423320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6466335" y="228600"/>
            <a:ext cx="234500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585433" y="3429000"/>
            <a:ext cx="2257779"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3375146" y="3429000"/>
            <a:ext cx="2227673"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3332991" y="228600"/>
            <a:ext cx="2311983"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6525600" y="3429000"/>
            <a:ext cx="2226469"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9340481" y="228600"/>
            <a:ext cx="2313352"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550756" y="228600"/>
            <a:ext cx="2327137"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9384821" y="3429000"/>
            <a:ext cx="2227672"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a:p>
            <a:pPr marL="121917"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Medium</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21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5280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6210303" y="342903"/>
            <a:ext cx="281939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76203" y="3543301"/>
            <a:ext cx="2857500"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3162300" y="3543302"/>
            <a:ext cx="281940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3162301" y="352716"/>
            <a:ext cx="281940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6210303" y="3543300"/>
            <a:ext cx="281939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9258301" y="342901"/>
            <a:ext cx="281939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114304" y="360508"/>
            <a:ext cx="2819397"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9258300" y="3543302"/>
            <a:ext cx="2819397"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Image Holders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7085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p15:clr>
            <a:srgbClr val="FBAE40"/>
          </p15:clr>
        </p15:guide>
        <p15:guide id="2" pos="54">
          <p15:clr>
            <a:srgbClr val="FBAE40"/>
          </p15:clr>
        </p15:guide>
        <p15:guide id="3" pos="2934">
          <p15:clr>
            <a:srgbClr val="FBAE40"/>
          </p15:clr>
        </p15:guide>
        <p15:guide id="4" pos="5706">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5275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4575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151235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9095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4367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7259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41602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6244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6465055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6160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7075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3543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89463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3388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9125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686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264053"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00550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00" y="228600"/>
            <a:ext cx="56388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0" name="TextBox 9">
            <a:extLst>
              <a:ext uri="{FF2B5EF4-FFF2-40B4-BE49-F238E27FC236}">
                <a16:creationId xmlns:a16="http://schemas.microsoft.com/office/drawing/2014/main" id="{BF9B15DB-4A22-644F-B5C0-1B2B6F70DE9F}"/>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6307670"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717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001"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768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079653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p:nvSpPr>
        <p:spPr>
          <a:xfrm rot="10800000">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B4980D08-3468-E24C-BFE4-4496AA4FE9BA}"/>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6307669"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4688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342900" y="914403"/>
            <a:ext cx="5410200"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342644" y="3425696"/>
            <a:ext cx="5399117"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D51F322A-1F5A-C34D-945A-8A3B4D889B12}"/>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6307666"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9577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351" b="0" i="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0" i="0">
                <a:solidFill>
                  <a:schemeClr val="tx1"/>
                </a:solidFill>
                <a:latin typeface="Girl Scout Display Light"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6359714"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804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p:nvSpPr>
        <p:spPr>
          <a:xfrm>
            <a:off x="261361"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449158" y="914403"/>
            <a:ext cx="5174541"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449158" y="3425696"/>
            <a:ext cx="5174541"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9" name="TextBox 8">
            <a:extLst>
              <a:ext uri="{FF2B5EF4-FFF2-40B4-BE49-F238E27FC236}">
                <a16:creationId xmlns:a16="http://schemas.microsoft.com/office/drawing/2014/main" id="{AA66BDD9-DB9E-A747-B6A6-B30F9316B1C9}"/>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63076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281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p:nvSpPr>
        <p:spPr>
          <a:xfrm>
            <a:off x="261852"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59147B5B-177E-2546-ADEF-E2D6B582BA96}"/>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6307667" y="228599"/>
            <a:ext cx="5630332"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75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Box 17">
            <a:extLst>
              <a:ext uri="{FF2B5EF4-FFF2-40B4-BE49-F238E27FC236}">
                <a16:creationId xmlns:a16="http://schemas.microsoft.com/office/drawing/2014/main" id="{97210914-4834-C241-A9F9-E6229D18FE67}"/>
              </a:ext>
            </a:extLst>
          </p:cNvPr>
          <p:cNvSpPr txBox="1"/>
          <p:nvPr/>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6323577"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4001" y="228600"/>
            <a:ext cx="520340"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399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660980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773262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0" i="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1680577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28218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624008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6090498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3707359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228767" y="228770"/>
            <a:ext cx="5619724"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106401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1365084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254000" y="228600"/>
            <a:ext cx="56388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1104" y="-1138825"/>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3770684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551986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228601" y="202489"/>
            <a:ext cx="56388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037757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1519750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238802" y="228299"/>
            <a:ext cx="5618657"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004745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2" name="Rectangle 1">
            <a:extLst>
              <a:ext uri="{FF2B5EF4-FFF2-40B4-BE49-F238E27FC236}">
                <a16:creationId xmlns:a16="http://schemas.microsoft.com/office/drawing/2014/main" id="{EFA074D2-F338-4E1A-6B0C-73FE97DA9EA4}"/>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3" name="Graphic 2">
            <a:extLst>
              <a:ext uri="{FF2B5EF4-FFF2-40B4-BE49-F238E27FC236}">
                <a16:creationId xmlns:a16="http://schemas.microsoft.com/office/drawing/2014/main" id="{C4FDC928-4B9E-EE67-2F8D-DB2E52FFA0C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20877" y="619338"/>
            <a:ext cx="5679007" cy="5679007"/>
          </a:xfrm>
          <a:prstGeom prst="rect">
            <a:avLst/>
          </a:prstGeom>
        </p:spPr>
      </p:pic>
      <p:pic>
        <p:nvPicPr>
          <p:cNvPr id="4" name="Graphic 3">
            <a:extLst>
              <a:ext uri="{FF2B5EF4-FFF2-40B4-BE49-F238E27FC236}">
                <a16:creationId xmlns:a16="http://schemas.microsoft.com/office/drawing/2014/main" id="{84D7FED6-13D8-48DF-EFCF-BABF8C3DB86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1780676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303919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228602" y="228601"/>
            <a:ext cx="5649911"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0489878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882601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217025" y="228600"/>
            <a:ext cx="56388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TextBox 16">
            <a:extLst>
              <a:ext uri="{FF2B5EF4-FFF2-40B4-BE49-F238E27FC236}">
                <a16:creationId xmlns:a16="http://schemas.microsoft.com/office/drawing/2014/main" id="{2D4A22D0-3A37-5940-87AC-66D3F597113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193630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TextBox 16">
            <a:extLst>
              <a:ext uri="{FF2B5EF4-FFF2-40B4-BE49-F238E27FC236}">
                <a16:creationId xmlns:a16="http://schemas.microsoft.com/office/drawing/2014/main" id="{27192FFA-F3F4-8A42-B4B5-D68FE0B8541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647587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351" b="0" i="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228600" y="228602"/>
            <a:ext cx="56388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p>
          <a:p>
            <a:pPr lvl="0"/>
            <a:r>
              <a:rPr lang="en-US" err="1"/>
              <a:t>quis</a:t>
            </a:r>
            <a:r>
              <a:rPr lang="en-US"/>
              <a:t> nostrum </a:t>
            </a:r>
            <a:r>
              <a:rPr lang="en-US" err="1"/>
              <a:t>exercitationem</a:t>
            </a:r>
            <a:r>
              <a:rPr lang="en-US"/>
              <a:t> </a:t>
            </a:r>
            <a:r>
              <a:rPr lang="en-US" err="1"/>
              <a:t>ulla</a:t>
            </a:r>
            <a:endParaRPr lang="en-US"/>
          </a:p>
          <a:p>
            <a:pPr lvl="0"/>
            <a:r>
              <a:rPr lang="en-US"/>
              <a:t> corporis </a:t>
            </a:r>
            <a:r>
              <a:rPr lang="en-US" err="1"/>
              <a:t>suscipit</a:t>
            </a:r>
            <a:r>
              <a:rPr lang="en-US"/>
              <a:t> </a:t>
            </a:r>
            <a:r>
              <a:rPr lang="en-US" err="1"/>
              <a:t>laboriosam</a:t>
            </a:r>
            <a:r>
              <a:rPr lang="en-US"/>
              <a:t>, nisi</a:t>
            </a:r>
          </a:p>
          <a:p>
            <a:pPr lvl="0"/>
            <a:r>
              <a:rPr lang="en-US" err="1"/>
              <a:t>ut</a:t>
            </a:r>
            <a:r>
              <a:rPr lang="en-US"/>
              <a:t> </a:t>
            </a:r>
            <a:r>
              <a:rPr lang="en-US" err="1"/>
              <a:t>aliquid</a:t>
            </a:r>
            <a:r>
              <a:rPr lang="en-US"/>
              <a:t> </a:t>
            </a:r>
            <a:r>
              <a:rPr lang="en-US" err="1"/>
              <a:t>consequatur</a:t>
            </a:r>
            <a:r>
              <a:rPr lang="en-US"/>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7009636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420353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217027" y="228600"/>
            <a:ext cx="5680913"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1196" y="558803"/>
            <a:ext cx="57404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57325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1" y="558803"/>
            <a:ext cx="57404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454727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7936677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3645934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768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1295605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2375046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TextBox 12">
            <a:extLst>
              <a:ext uri="{FF2B5EF4-FFF2-40B4-BE49-F238E27FC236}">
                <a16:creationId xmlns:a16="http://schemas.microsoft.com/office/drawing/2014/main" id="{F8F560A9-0222-9E4E-9E09-72DBA6F13D8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591956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330EA680-D336-4FF7-8B7A-9848BB0A1C32}" type="slidenum">
              <a:rPr lang="en-US" smtClean="0"/>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985852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p:nvGrpSpPr>
        <p:grpSpPr>
          <a:xfrm>
            <a:off x="0" y="6608354"/>
            <a:ext cx="12192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2" y="2411139"/>
            <a:ext cx="11746375"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2" y="1171077"/>
            <a:ext cx="11746375"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8601047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139485"/>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379547"/>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139485"/>
            <a:ext cx="5638800" cy="1235241"/>
          </a:xfrm>
        </p:spPr>
        <p:txBody>
          <a:bodyPr anchor="b">
            <a:normAutofit/>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04648949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grpSp>
        <p:nvGrpSpPr>
          <p:cNvPr id="2" name="Group 1">
            <a:extLst>
              <a:ext uri="{FF2B5EF4-FFF2-40B4-BE49-F238E27FC236}">
                <a16:creationId xmlns:a16="http://schemas.microsoft.com/office/drawing/2014/main" id="{15843A09-A275-8A52-73FF-11680F39851A}"/>
              </a:ext>
            </a:extLst>
          </p:cNvPr>
          <p:cNvGrpSpPr/>
          <p:nvPr userDrawn="1"/>
        </p:nvGrpSpPr>
        <p:grpSpPr>
          <a:xfrm>
            <a:off x="0" y="6608354"/>
            <a:ext cx="12192000" cy="254857"/>
            <a:chOff x="0" y="4956265"/>
            <a:chExt cx="9144000" cy="191143"/>
          </a:xfrm>
        </p:grpSpPr>
        <p:sp>
          <p:nvSpPr>
            <p:cNvPr id="5" name="Rectangle 4">
              <a:extLst>
                <a:ext uri="{FF2B5EF4-FFF2-40B4-BE49-F238E27FC236}">
                  <a16:creationId xmlns:a16="http://schemas.microsoft.com/office/drawing/2014/main" id="{57D3DB28-828A-FA50-BF0A-3F85E0DD4C0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6" name="Rectangle 5">
              <a:extLst>
                <a:ext uri="{FF2B5EF4-FFF2-40B4-BE49-F238E27FC236}">
                  <a16:creationId xmlns:a16="http://schemas.microsoft.com/office/drawing/2014/main" id="{5EBA4184-90F1-422B-515A-59594F690BD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Rectangle 6">
              <a:extLst>
                <a:ext uri="{FF2B5EF4-FFF2-40B4-BE49-F238E27FC236}">
                  <a16:creationId xmlns:a16="http://schemas.microsoft.com/office/drawing/2014/main" id="{C514958E-5A12-F4C5-159B-C82D8EA56CD1}"/>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Rectangle 13">
              <a:extLst>
                <a:ext uri="{FF2B5EF4-FFF2-40B4-BE49-F238E27FC236}">
                  <a16:creationId xmlns:a16="http://schemas.microsoft.com/office/drawing/2014/main" id="{AE1C9ABC-D99B-A323-3327-B979E587752B}"/>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5" name="Rectangle 14">
              <a:extLst>
                <a:ext uri="{FF2B5EF4-FFF2-40B4-BE49-F238E27FC236}">
                  <a16:creationId xmlns:a16="http://schemas.microsoft.com/office/drawing/2014/main" id="{8889A29C-9958-BF1F-215C-CF63A273CAE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16" name="Graphic 15">
              <a:extLst>
                <a:ext uri="{FF2B5EF4-FFF2-40B4-BE49-F238E27FC236}">
                  <a16:creationId xmlns:a16="http://schemas.microsoft.com/office/drawing/2014/main" id="{C2600AE8-484F-CA1A-9D2D-C3E49360D06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17" name="Graphic 16">
              <a:extLst>
                <a:ext uri="{FF2B5EF4-FFF2-40B4-BE49-F238E27FC236}">
                  <a16:creationId xmlns:a16="http://schemas.microsoft.com/office/drawing/2014/main" id="{30B8F94C-E91D-8A6E-7EF2-6385A9F53CD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18" name="Graphic 17">
              <a:extLst>
                <a:ext uri="{FF2B5EF4-FFF2-40B4-BE49-F238E27FC236}">
                  <a16:creationId xmlns:a16="http://schemas.microsoft.com/office/drawing/2014/main" id="{2942F567-19A1-A592-6DF0-21FA590715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1635233242"/>
      </p:ext>
    </p:extLst>
  </p:cSld>
  <p:clrMapOvr>
    <a:masterClrMapping/>
  </p:clrMapOvr>
  <p:extLst>
    <p:ext uri="{DCECCB84-F9BA-43D5-87BE-67443E8EF086}">
      <p15:sldGuideLst xmlns:p15="http://schemas.microsoft.com/office/powerpoint/2012/main">
        <p15:guide id="1" pos="288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p:nvGrpSpPr>
        <p:grpSpPr>
          <a:xfrm>
            <a:off x="0" y="6608354"/>
            <a:ext cx="12192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9755000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228600" y="2715939"/>
            <a:ext cx="11734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228600" y="1691503"/>
            <a:ext cx="11734800" cy="1019615"/>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41" name="TextBox 40">
            <a:extLst>
              <a:ext uri="{FF2B5EF4-FFF2-40B4-BE49-F238E27FC236}">
                <a16:creationId xmlns:a16="http://schemas.microsoft.com/office/drawing/2014/main" id="{20F4D5A1-8E2D-E649-90E8-B9CBFB00E662}"/>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712633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p:nvGrpSpPr>
        <p:grpSpPr>
          <a:xfrm>
            <a:off x="0" y="6608354"/>
            <a:ext cx="12192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p:nvSpPr>
        <p:spPr>
          <a:xfrm>
            <a:off x="228599"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2286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228600"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6336175"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6336175" y="1581666"/>
            <a:ext cx="5638800" cy="1129452"/>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11313945" y="6629402"/>
            <a:ext cx="734123" cy="243652"/>
          </a:xfrm>
        </p:spPr>
        <p:txBody>
          <a:bodyPr/>
          <a:lstStyle>
            <a:lvl1pPr>
              <a:defRPr b="0" i="0">
                <a:latin typeface="Girl Scout Text Book" panose="02020003000000000000" pitchFamily="18" charset="0"/>
              </a:defRPr>
            </a:lvl1pPr>
          </a:lstStyle>
          <a:p>
            <a:fld id="{330EA680-D336-4FF7-8B7A-9848BB0A1C32}" type="slidenum">
              <a:rPr lang="en-US" smtClean="0"/>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240175" y="342901"/>
            <a:ext cx="11734800" cy="436948"/>
          </a:xfrm>
        </p:spPr>
        <p:txBody>
          <a:bodyPr anchor="ct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240177" y="802883"/>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58141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5D4BAA52-40F5-4B36-A84D-46C8A60E8214}" type="slidenum">
              <a:rPr lang="en-US" smtClean="0"/>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290360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291148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235081" y="930592"/>
            <a:ext cx="5637785"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0773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242047" y="927305"/>
            <a:ext cx="56387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233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355601" y="921210"/>
            <a:ext cx="5662745"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33" name="TextBox 32">
            <a:extLst>
              <a:ext uri="{FF2B5EF4-FFF2-40B4-BE49-F238E27FC236}">
                <a16:creationId xmlns:a16="http://schemas.microsoft.com/office/drawing/2014/main" id="{68A41178-4828-B74F-B597-7FD34883F753}"/>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63912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361970" y="914399"/>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322731"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601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67464" y="914401"/>
            <a:ext cx="5625337"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6808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254000" y="914400"/>
            <a:ext cx="56388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04238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228600" y="914400"/>
            <a:ext cx="56388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9030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254001" y="914404"/>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5" y="342900"/>
            <a:ext cx="11734800" cy="509339"/>
          </a:xfrm>
        </p:spPr>
        <p:txBody>
          <a:bodyPr/>
          <a:lstStyle>
            <a:lvl1pPr>
              <a:defRPr sz="2400" b="0" i="0">
                <a:solidFill>
                  <a:schemeClr val="tx1"/>
                </a:solidFill>
                <a:latin typeface="Girl Scout Text Book"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6223000" y="2715939"/>
            <a:ext cx="5638800" cy="3532463"/>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6223000" y="1475877"/>
            <a:ext cx="5638800" cy="1235241"/>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89070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0829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0004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641427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048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2854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4485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4059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a:t>
            </a:r>
            <a:r>
              <a:rPr lang="en-US" sz="1067" b="0" i="0" err="1">
                <a:solidFill>
                  <a:srgbClr val="808080"/>
                </a:solidFill>
                <a:latin typeface="Girl Scout Display Light" panose="02020003000000000000" pitchFamily="18" charset="0"/>
              </a:rPr>
              <a:t>MIddle</a:t>
            </a:r>
            <a:endParaRPr lang="en-US" sz="1067" b="0" i="0">
              <a:solidFill>
                <a:srgbClr val="808080"/>
              </a:solidFill>
              <a:latin typeface="Girl Scout Display Light" panose="02020003000000000000" pitchFamily="18" charset="0"/>
            </a:endParaRP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bg1"/>
                </a:solidFill>
                <a:latin typeface="Girl Scout Text Book" panose="02020003000000000000" pitchFamily="18" charset="0"/>
              </a:defRPr>
            </a:lvl1pPr>
            <a:lvl2pPr algn="ctr">
              <a:lnSpc>
                <a:spcPct val="100000"/>
              </a:lnSpc>
              <a:defRPr sz="2400" b="0" i="0">
                <a:solidFill>
                  <a:schemeClr val="bg1"/>
                </a:solidFill>
                <a:latin typeface="Girl Scout Text Book" panose="02020003000000000000" pitchFamily="18" charset="0"/>
              </a:defRPr>
            </a:lvl2pPr>
            <a:lvl3pPr algn="ctr">
              <a:lnSpc>
                <a:spcPct val="100000"/>
              </a:lnSpc>
              <a:defRPr sz="2400" b="0" i="0">
                <a:solidFill>
                  <a:schemeClr val="bg1"/>
                </a:solidFill>
                <a:latin typeface="Girl Scout Text Book" panose="02020003000000000000" pitchFamily="18" charset="0"/>
              </a:defRPr>
            </a:lvl3pPr>
            <a:lvl4pPr algn="ctr">
              <a:lnSpc>
                <a:spcPct val="100000"/>
              </a:lnSpc>
              <a:defRPr sz="2400" b="0" i="0">
                <a:solidFill>
                  <a:schemeClr val="bg1"/>
                </a:solidFill>
                <a:latin typeface="Girl Scout Text Book" panose="02020003000000000000" pitchFamily="18" charset="0"/>
              </a:defRPr>
            </a:lvl4pPr>
            <a:lvl5pPr algn="ctr">
              <a:lnSpc>
                <a:spcPct val="100000"/>
              </a:lnSpc>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5026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AF103FCD-D486-2171-23A9-8872D2CC939D}"/>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9786323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2" name="Rectangle 1">
            <a:extLst>
              <a:ext uri="{FF2B5EF4-FFF2-40B4-BE49-F238E27FC236}">
                <a16:creationId xmlns:a16="http://schemas.microsoft.com/office/drawing/2014/main" id="{4B5E826E-8EF2-08AB-1C09-75CCD1EFD0D9}"/>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23400540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49252560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703494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err="1">
                <a:solidFill>
                  <a:srgbClr val="808080"/>
                </a:solidFill>
                <a:latin typeface="Girl Scout Display Light" panose="02020003000000000000" pitchFamily="18" charset="0"/>
              </a:rPr>
              <a:t>ottom</a:t>
            </a:r>
            <a:r>
              <a:rPr lang="en-US" sz="1067" b="0" i="0">
                <a:solidFill>
                  <a:srgbClr val="808080"/>
                </a:solidFill>
                <a:latin typeface="Girl Scout Display Light" panose="02020003000000000000" pitchFamily="18" charset="0"/>
              </a:rPr>
              <a:t>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22845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4399856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bg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4779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p:nvSpPr>
        <p:spPr>
          <a:xfrm>
            <a:off x="0" y="3429000"/>
            <a:ext cx="1219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Top Slide Header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Bottom Body Copy</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bg1"/>
                </a:solidFill>
                <a:latin typeface="Girl Scout Text Book" panose="02020003000000000000" pitchFamily="18" charset="0"/>
              </a:defRPr>
            </a:lvl1pPr>
            <a:lvl2pPr algn="ctr">
              <a:defRPr sz="2400" b="0" i="0">
                <a:solidFill>
                  <a:schemeClr val="bg1"/>
                </a:solidFill>
                <a:latin typeface="Girl Scout Text Book" panose="02020003000000000000" pitchFamily="18" charset="0"/>
              </a:defRPr>
            </a:lvl2pPr>
            <a:lvl3pPr algn="ctr">
              <a:defRPr sz="2400" b="0" i="0">
                <a:solidFill>
                  <a:schemeClr val="bg1"/>
                </a:solidFill>
                <a:latin typeface="Girl Scout Text Book" panose="02020003000000000000" pitchFamily="18" charset="0"/>
              </a:defRPr>
            </a:lvl3pPr>
            <a:lvl4pPr algn="ctr">
              <a:defRPr sz="2400" b="0" i="0">
                <a:solidFill>
                  <a:schemeClr val="bg1"/>
                </a:solidFill>
                <a:latin typeface="Girl Scout Text Book" panose="02020003000000000000" pitchFamily="18" charset="0"/>
              </a:defRPr>
            </a:lvl4pPr>
            <a:lvl5pPr algn="ctr">
              <a:defRPr sz="2400" b="0" i="0">
                <a:solidFill>
                  <a:schemeClr val="bg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2303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889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264115"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6307667"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WeigWeight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76587"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31590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p:nvSpPr>
        <p:spPr>
          <a:xfrm>
            <a:off x="6324600" y="612648"/>
            <a:ext cx="5628685"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err="1">
                <a:solidFill>
                  <a:srgbClr val="808080"/>
                </a:solidFill>
                <a:latin typeface="Girl Scout Text Book" panose="02020003000000000000" pitchFamily="18" charset="0"/>
              </a:rPr>
              <a:t>WeiWeight</a:t>
            </a:r>
            <a:r>
              <a:rPr lang="en-US" sz="1067" b="0" i="0">
                <a:solidFill>
                  <a:srgbClr val="808080"/>
                </a:solidFill>
                <a:latin typeface="Girl Scout Text Book" panose="02020003000000000000" pitchFamily="18" charset="0"/>
              </a:rPr>
              <a: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4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263336" y="612648"/>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6551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9848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6345375"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7943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545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0178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0322206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38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2467" y="613834"/>
            <a:ext cx="5630333"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6417535"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74251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613834"/>
            <a:ext cx="5630333"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7307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26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95743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574" y="571500"/>
            <a:ext cx="5690852"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3549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6318139"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436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4154" y="571500"/>
            <a:ext cx="5690852"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7943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254001" y="571500"/>
            <a:ext cx="5632431"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593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126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231648"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63076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22171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1120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98169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p:nvSpPr>
        <p:spPr>
          <a:xfrm>
            <a:off x="6347009" y="612648"/>
            <a:ext cx="5632704"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244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262467" y="612648"/>
            <a:ext cx="5630333"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0081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4581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228601"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6327648"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24107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5350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p:nvSpPr>
        <p:spPr>
          <a:xfrm>
            <a:off x="6324602" y="612648"/>
            <a:ext cx="56387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E5FA1D89-D568-744F-BAC7-DD2A8EEB4AC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136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254000" y="611335"/>
            <a:ext cx="5632704"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6" name="TextBox 15">
            <a:extLst>
              <a:ext uri="{FF2B5EF4-FFF2-40B4-BE49-F238E27FC236}">
                <a16:creationId xmlns:a16="http://schemas.microsoft.com/office/drawing/2014/main" id="{69A1FEE3-70A2-2743-8597-9DDE148B69C1}"/>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Circle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33864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2967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211888"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6307667"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266468"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926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p:nvSpPr>
        <p:spPr>
          <a:xfrm>
            <a:off x="6282492" y="645985"/>
            <a:ext cx="5680913"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b="0" i="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6032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244564" y="612648"/>
            <a:ext cx="5632704"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87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1145759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76453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2574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6324600"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918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748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4015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254001" y="571500"/>
            <a:ext cx="56388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Text Book"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Right-side 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20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905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6" name="TextBox 15">
            <a:extLst>
              <a:ext uri="{FF2B5EF4-FFF2-40B4-BE49-F238E27FC236}">
                <a16:creationId xmlns:a16="http://schemas.microsoft.com/office/drawing/2014/main" id="{F5BDBB96-DE2F-C64B-9FE2-239C324797D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90497432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0313619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3663213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p:nvSpPr>
        <p:spPr>
          <a:xfrm>
            <a:off x="493669" y="482600"/>
            <a:ext cx="11204663"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81537349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p:nvSpPr>
        <p:spPr>
          <a:xfrm>
            <a:off x="495245" y="482600"/>
            <a:ext cx="11201511"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4E413E50-7BD8-084F-96C1-3D90B0872C0A}"/>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5568448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p:nvSpPr>
        <p:spPr>
          <a:xfrm>
            <a:off x="508000" y="482600"/>
            <a:ext cx="11176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88F77035-EDA6-1F45-AAE7-AF501132099D}"/>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35641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5932261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p:nvSpPr>
        <p:spPr>
          <a:xfrm>
            <a:off x="508000" y="482600"/>
            <a:ext cx="11176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5B514BC9-F668-9E41-9E32-80058577290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615442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p:nvSpPr>
        <p:spPr>
          <a:xfrm>
            <a:off x="498493" y="482600"/>
            <a:ext cx="11236308"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5" name="TextBox 14">
            <a:extLst>
              <a:ext uri="{FF2B5EF4-FFF2-40B4-BE49-F238E27FC236}">
                <a16:creationId xmlns:a16="http://schemas.microsoft.com/office/drawing/2014/main" id="{78EFCA51-C3B8-754A-89E9-1156D9F72876}"/>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br>
              <a:rPr lang="en-US" sz="1067" b="0" i="0">
                <a:solidFill>
                  <a:srgbClr val="808080"/>
                </a:solidFill>
                <a:latin typeface="Girl Scout Display Light" panose="02020003000000000000" pitchFamily="18" charset="0"/>
              </a:rPr>
            </a:br>
            <a:r>
              <a:rPr lang="en-US" sz="1067" b="0" i="0">
                <a:solidFill>
                  <a:srgbClr val="808080"/>
                </a:solidFill>
                <a:latin typeface="Girl Scout Display Light"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Text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723577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87706" y="209816"/>
            <a:ext cx="5605095"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BA3EDE47-36C0-6F40-879F-A5B7342DA487}"/>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6EB38301-C1E3-E347-A722-AF9AAF43329B}"/>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7426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2814C37A-AF7A-BD42-986A-B062F0EB9B27}"/>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DD66FBB7-64D6-6A40-9BA8-D2D1C782F8E8}"/>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3191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E7D5B80E-FC3B-8C44-8AEF-6404DDC06E17}"/>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0686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262466" y="228600"/>
            <a:ext cx="5630335"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8" name="TextBox 17">
            <a:extLst>
              <a:ext uri="{FF2B5EF4-FFF2-40B4-BE49-F238E27FC236}">
                <a16:creationId xmlns:a16="http://schemas.microsoft.com/office/drawing/2014/main" id="{F5281AC4-C469-CE4C-8BAC-20C6C51D9749}"/>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Hexagon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5310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032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2624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9" name="Rectangle 18">
            <a:extLst>
              <a:ext uri="{FF2B5EF4-FFF2-40B4-BE49-F238E27FC236}">
                <a16:creationId xmlns:a16="http://schemas.microsoft.com/office/drawing/2014/main" id="{F8D1B7C5-866A-0447-9F98-E3E1EA384060}"/>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4" name="TextBox 13">
            <a:extLst>
              <a:ext uri="{FF2B5EF4-FFF2-40B4-BE49-F238E27FC236}">
                <a16:creationId xmlns:a16="http://schemas.microsoft.com/office/drawing/2014/main" id="{E9C4F6A0-2981-0B40-9D51-1DE44ADBCC4C}"/>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681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254001" y="202068"/>
            <a:ext cx="56388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1FECBE2D-8B4B-D149-81F4-F3E8CDF52A75}"/>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extBox 12">
            <a:extLst>
              <a:ext uri="{FF2B5EF4-FFF2-40B4-BE49-F238E27FC236}">
                <a16:creationId xmlns:a16="http://schemas.microsoft.com/office/drawing/2014/main" id="{62DDBA89-7652-A447-836F-A033349E6B4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Oval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345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244564" y="241639"/>
            <a:ext cx="5606872"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5" name="TextBox 14">
            <a:extLst>
              <a:ext uri="{FF2B5EF4-FFF2-40B4-BE49-F238E27FC236}">
                <a16:creationId xmlns:a16="http://schemas.microsoft.com/office/drawing/2014/main" id="{38ADF16F-7023-574E-AC1D-A657DC737EA3}"/>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Diamond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3340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228600" y="-577515"/>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324906" y="259858"/>
            <a:ext cx="5567895"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19" name="Rectangle 18">
            <a:extLst>
              <a:ext uri="{FF2B5EF4-FFF2-40B4-BE49-F238E27FC236}">
                <a16:creationId xmlns:a16="http://schemas.microsoft.com/office/drawing/2014/main" id="{59CE07E8-832C-064B-A1C6-A1B16C8C8096}"/>
              </a:ext>
            </a:extLst>
          </p:cNvPr>
          <p:cNvSpPr/>
          <p:nvPr/>
        </p:nvSpPr>
        <p:spPr>
          <a:xfrm>
            <a:off x="609600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p:nvSpPr>
        <p:spPr>
          <a:xfrm>
            <a:off x="6330551" y="257588"/>
            <a:ext cx="5629549"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2400" b="0" i="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p:nvSpPr>
        <p:spPr>
          <a:xfrm>
            <a:off x="6307667" y="3657600"/>
            <a:ext cx="5630333"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6318811" y="5036620"/>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6318813" y="4106475"/>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sp>
        <p:nvSpPr>
          <p:cNvPr id="16" name="TextBox 15">
            <a:extLst>
              <a:ext uri="{FF2B5EF4-FFF2-40B4-BE49-F238E27FC236}">
                <a16:creationId xmlns:a16="http://schemas.microsoft.com/office/drawing/2014/main" id="{D39DEF92-D646-A54C-9023-4094659B4164}"/>
              </a:ext>
            </a:extLst>
          </p:cNvPr>
          <p:cNvSpPr txBox="1"/>
          <p:nvPr/>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Arch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Salutation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32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Presenter Info</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14016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24396557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endParaRPr lang="en-US"/>
          </a:p>
        </p:txBody>
      </p:sp>
      <p:sp>
        <p:nvSpPr>
          <p:cNvPr id="9" name="Rounded Rectangle 8">
            <a:extLst>
              <a:ext uri="{FF2B5EF4-FFF2-40B4-BE49-F238E27FC236}">
                <a16:creationId xmlns:a16="http://schemas.microsoft.com/office/drawing/2014/main" id="{DFE5ADAA-BA61-114D-AF70-D9759172C38A}"/>
              </a:ext>
            </a:extLst>
          </p:cNvPr>
          <p:cNvSpPr/>
          <p:nvPr/>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p:nvSpPr>
        <p:spPr>
          <a:xfrm>
            <a:off x="758345" y="561221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7691" y="1502415"/>
            <a:ext cx="4093853"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4782" y="2206619"/>
            <a:ext cx="913764"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99515" y="931020"/>
            <a:ext cx="1037165"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2160" y="931020"/>
            <a:ext cx="762752"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82814" y="931020"/>
            <a:ext cx="1037165"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1466" y="931020"/>
            <a:ext cx="832076"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05680" y="2420155"/>
            <a:ext cx="1037165"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195557" y="2206619"/>
            <a:ext cx="834177"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82814" y="2422059"/>
            <a:ext cx="1037165"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12389" y="3484762"/>
            <a:ext cx="1037165"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214765" y="3448535"/>
            <a:ext cx="1037165"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685006" y="3418031"/>
            <a:ext cx="1032783"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797138" y="4783874"/>
            <a:ext cx="1037165"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249508" y="5030494"/>
            <a:ext cx="1037165"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629466" y="4736209"/>
            <a:ext cx="1119833"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130673" y="4620415"/>
            <a:ext cx="854697"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086462" y="3763120"/>
            <a:ext cx="1037165"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p:nvSpPr>
        <p:spPr>
          <a:xfrm>
            <a:off x="758345" y="1003441"/>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28777765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endParaRPr lang="en-US"/>
          </a:p>
        </p:txBody>
      </p:sp>
      <p:sp>
        <p:nvSpPr>
          <p:cNvPr id="26" name="TextBox 25">
            <a:extLst>
              <a:ext uri="{FF2B5EF4-FFF2-40B4-BE49-F238E27FC236}">
                <a16:creationId xmlns:a16="http://schemas.microsoft.com/office/drawing/2014/main" id="{189C5860-EF9F-DF46-A777-D70FBBF51258}"/>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467" b="0" i="0" u="none" strike="noStrike" kern="1200" cap="none" spc="0" normalizeH="0" baseline="0" noProof="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p:nvSpPr>
        <p:spPr>
          <a:xfrm>
            <a:off x="1121073" y="98528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p:nvGrpSpPr>
        <p:grpSpPr>
          <a:xfrm>
            <a:off x="1132672" y="1446698"/>
            <a:ext cx="4360427"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1814209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330EA680-D336-4FF7-8B7A-9848BB0A1C32}" type="slidenum">
              <a:rPr lang="en-US" smtClean="0"/>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endParaRPr lang="en-US"/>
          </a:p>
        </p:txBody>
      </p:sp>
      <p:sp>
        <p:nvSpPr>
          <p:cNvPr id="21" name="Text Placeholder 2">
            <a:extLst>
              <a:ext uri="{FF2B5EF4-FFF2-40B4-BE49-F238E27FC236}">
                <a16:creationId xmlns:a16="http://schemas.microsoft.com/office/drawing/2014/main" id="{C62AF781-8C78-554F-9924-92E24CD95BA2}"/>
              </a:ext>
            </a:extLst>
          </p:cNvPr>
          <p:cNvSpPr txBox="1">
            <a:spLocks/>
          </p:cNvSpPr>
          <p:nvPr/>
        </p:nvSpPr>
        <p:spPr>
          <a:xfrm>
            <a:off x="3799726" y="746767"/>
            <a:ext cx="4592548" cy="342900"/>
          </a:xfrm>
          <a:prstGeom prst="rect">
            <a:avLst/>
          </a:prstGeom>
        </p:spPr>
        <p:txBody>
          <a:bodyPr vert="horz" lIns="121920" tIns="60960" rIns="121920" bIns="6096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333" b="0" i="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p:nvGrpSpPr>
        <p:grpSpPr>
          <a:xfrm>
            <a:off x="1909064" y="1173726"/>
            <a:ext cx="8577072"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b="0" i="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2400" b="0" i="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p:nvSpPr>
        <p:spPr>
          <a:xfrm>
            <a:off x="2946400" y="6134546"/>
            <a:ext cx="62992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p:nvSpPr>
        <p:spPr>
          <a:xfrm>
            <a:off x="0" y="0"/>
            <a:ext cx="12192000" cy="1043232"/>
          </a:xfrm>
          <a:prstGeom prst="rect">
            <a:avLst/>
          </a:prstGeom>
          <a:noFill/>
          <a:ln>
            <a:noFill/>
          </a:ln>
        </p:spPr>
        <p:txBody>
          <a:bodyPr vert="horz" wrap="square" lIns="121920" tIns="60960" rIns="121920" bIns="60960" rtlCol="0" anchor="ctr">
            <a:no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1"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467"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67" b="0" i="0" u="none" strike="noStrike" kern="1200" cap="none" spc="0" normalizeH="0" baseline="0" noProof="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32456393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6088504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3795966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1871907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1733143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1156461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73166066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60452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368362381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0725802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757267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81211239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4407002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9838574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5995983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646455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66998579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7437911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19596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65904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135470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72828638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61431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8754061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938525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9028728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0537423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8743357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357561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2916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2352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43792443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024411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7231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32594778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23400841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648698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4466907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8630543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18448118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9290748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1260139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355772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9062573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620885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4178160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0459751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67511467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6621680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2848961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5124663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11778799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984046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3019389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894161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10082009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9582821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1537083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6659453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075453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8205050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155628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3214708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02639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19594631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198986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24126927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2192198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433507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4591137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36490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71322688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3145743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8042363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513212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1951137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4243656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57C17-6604-4A6F-368D-D45489D9F5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0698F36-1191-6185-0F6A-0A8E27656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1B1D3-C674-887D-7F6F-DEA1CEF3EFE5}"/>
              </a:ext>
            </a:extLst>
          </p:cNvPr>
          <p:cNvSpPr>
            <a:spLocks noGrp="1"/>
          </p:cNvSpPr>
          <p:nvPr>
            <p:ph type="sldNum" sz="quarter" idx="12"/>
          </p:nvPr>
        </p:nvSpPr>
        <p:spPr/>
        <p:txBody>
          <a:bodyPr/>
          <a:lstStyle/>
          <a:p>
            <a:fld id="{A2C48845-AE87-46ED-B47D-6D1F3293CC3A}" type="slidenum">
              <a:rPr lang="en-US" smtClean="0"/>
              <a:t>‹#›</a:t>
            </a:fld>
            <a:endParaRPr lang="en-US"/>
          </a:p>
        </p:txBody>
      </p:sp>
    </p:spTree>
    <p:extLst>
      <p:ext uri="{BB962C8B-B14F-4D97-AF65-F5344CB8AC3E}">
        <p14:creationId xmlns:p14="http://schemas.microsoft.com/office/powerpoint/2010/main" val="42088986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9" y="691277"/>
            <a:ext cx="10189397" cy="452599"/>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05863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6" name="Title 1">
            <a:extLst>
              <a:ext uri="{FF2B5EF4-FFF2-40B4-BE49-F238E27FC236}">
                <a16:creationId xmlns:a16="http://schemas.microsoft.com/office/drawing/2014/main" id="{2F4B1C66-C25F-E768-F732-69DB8BEB7895}"/>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C9BD07AF-EF14-0DD8-F37A-595AE4E695CD}"/>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2A177AA1-06AF-11BA-EB65-021ED87D1792}"/>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923430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8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rgbClr val="EA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1"/>
          </a:p>
        </p:txBody>
      </p:sp>
      <p:sp>
        <p:nvSpPr>
          <p:cNvPr id="6" name="Title 1"/>
          <p:cNvSpPr>
            <a:spLocks noGrp="1"/>
          </p:cNvSpPr>
          <p:nvPr>
            <p:ph type="title" hasCustomPrompt="1"/>
          </p:nvPr>
        </p:nvSpPr>
        <p:spPr>
          <a:xfrm>
            <a:off x="2" y="2766220"/>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9"/>
            <a:ext cx="2337851" cy="460487"/>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2" y="5421849"/>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632437"/>
      </p:ext>
    </p:extLst>
  </p:cSld>
  <p:clrMapOvr>
    <a:overrideClrMapping bg1="lt1" tx1="dk1" bg2="lt2" tx2="dk2" accent1="accent1" accent2="accent2" accent3="accent3" accent4="accent4" accent5="accent5" accent6="accent6" hlink="hlink" folHlink="folHlink"/>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9"/>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1" y="6298404"/>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69106242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08A7-DA37-4744-C93B-12B3E4CF1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34D58-C082-81CA-C186-6991B6B4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F0A35-06B1-F98C-D81D-60779058DB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C7970A8-F7DF-0E27-EC78-CDF7D3E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6E0DF-2F1F-A2D1-7AB9-6709C4D84EF1}"/>
              </a:ext>
            </a:extLst>
          </p:cNvPr>
          <p:cNvSpPr>
            <a:spLocks noGrp="1"/>
          </p:cNvSpPr>
          <p:nvPr>
            <p:ph type="sldNum" sz="quarter" idx="12"/>
          </p:nvPr>
        </p:nvSpPr>
        <p:spPr/>
        <p:txBody>
          <a:bodyPr/>
          <a:lstStyle/>
          <a:p>
            <a:fld id="{3AE269B0-969D-4231-A140-763186BC4959}" type="slidenum">
              <a:rPr lang="en-US" smtClean="0"/>
              <a:t>‹#›</a:t>
            </a:fld>
            <a:endParaRPr lang="en-US"/>
          </a:p>
        </p:txBody>
      </p:sp>
    </p:spTree>
    <p:extLst>
      <p:ext uri="{BB962C8B-B14F-4D97-AF65-F5344CB8AC3E}">
        <p14:creationId xmlns:p14="http://schemas.microsoft.com/office/powerpoint/2010/main" val="412493010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8" y="619339"/>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9" y="914405"/>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92050602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06502083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9" y="1737969"/>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78" marR="0" indent="-457178" algn="l" defTabSz="914332"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3"/>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1"/>
            <a:ext cx="5435600" cy="917985"/>
          </a:xfrm>
          <a:prstGeom prst="rect">
            <a:avLst/>
          </a:prstGeom>
          <a:noFill/>
          <a:ln>
            <a:noFill/>
          </a:ln>
        </p:spPr>
        <p:txBody>
          <a:bodyPr vert="horz" wrap="square" lIns="121920" tIns="60960" rIns="121920" bIns="60960" rtlCol="0" anchor="ctr">
            <a:noAutofit/>
          </a:bodyPr>
          <a:lstStyle/>
          <a:p>
            <a:pPr marL="0" marR="0" indent="0" algn="ctr" defTabSz="914332"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965378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7949782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3" y="914405"/>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194271023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6"/>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8" y="1156215"/>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2"/>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841566071"/>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6"/>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53214291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6"/>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0677445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6"/>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04160753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6712165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1"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4654714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2"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3"/>
            <a:ext cx="366056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400334483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2"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3"/>
            <a:ext cx="366056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404551857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2"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3"/>
            <a:ext cx="366056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574165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80990728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8"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336266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30789651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406707517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8"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2"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546878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8"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2"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84942947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5"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4" y="2044163"/>
            <a:ext cx="5650375"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48229755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60"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1226340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60"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7379946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60"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88515794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788571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420216955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6675378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4685163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9448041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84208139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3"/>
            <a:ext cx="11506200" cy="2769681"/>
          </a:xfrm>
        </p:spPr>
        <p:txBody>
          <a:bodyPr lIns="182880" rIns="182880" anchor="ctr"/>
          <a:lstStyle>
            <a:lvl1pPr marL="0" marR="0" indent="0" algn="ctr" defTabSz="914332"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869167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0414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29107201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60634090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7" y="482601"/>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2"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9070938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1" y="619339"/>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3"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062938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8278418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1" y="619339"/>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32"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3"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9554341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57C17-6604-4A6F-368D-D45489D9F5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0698F36-1191-6185-0F6A-0A8E27656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1B1D3-C674-887D-7F6F-DEA1CEF3EFE5}"/>
              </a:ext>
            </a:extLst>
          </p:cNvPr>
          <p:cNvSpPr>
            <a:spLocks noGrp="1"/>
          </p:cNvSpPr>
          <p:nvPr>
            <p:ph type="sldNum" sz="quarter" idx="12"/>
          </p:nvPr>
        </p:nvSpPr>
        <p:spPr/>
        <p:txBody>
          <a:bodyPr/>
          <a:lstStyle/>
          <a:p>
            <a:fld id="{A2C48845-AE87-46ED-B47D-6D1F3293CC3A}" type="slidenum">
              <a:rPr lang="en-US" smtClean="0"/>
              <a:t>‹#›</a:t>
            </a:fld>
            <a:endParaRPr lang="en-US"/>
          </a:p>
        </p:txBody>
      </p:sp>
    </p:spTree>
    <p:extLst>
      <p:ext uri="{BB962C8B-B14F-4D97-AF65-F5344CB8AC3E}">
        <p14:creationId xmlns:p14="http://schemas.microsoft.com/office/powerpoint/2010/main" val="274515335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87514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103794208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3120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89546372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241284229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39745160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64419334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1C0773-1D2E-4F77-AF68-19C28D3120CB}" type="slidenum">
              <a:rPr lang="en-US" smtClean="0"/>
              <a:t>‹#›</a:t>
            </a:fld>
            <a:endParaRPr lang="en-US"/>
          </a:p>
        </p:txBody>
      </p:sp>
    </p:spTree>
    <p:extLst>
      <p:ext uri="{BB962C8B-B14F-4D97-AF65-F5344CB8AC3E}">
        <p14:creationId xmlns:p14="http://schemas.microsoft.com/office/powerpoint/2010/main" val="3419291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60546597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327828192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162187664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C0773-1D2E-4F77-AF68-19C28D3120CB}" type="slidenum">
              <a:rPr lang="en-US" smtClean="0"/>
              <a:t>‹#›</a:t>
            </a:fld>
            <a:endParaRPr lang="en-US"/>
          </a:p>
        </p:txBody>
      </p:sp>
    </p:spTree>
    <p:extLst>
      <p:ext uri="{BB962C8B-B14F-4D97-AF65-F5344CB8AC3E}">
        <p14:creationId xmlns:p14="http://schemas.microsoft.com/office/powerpoint/2010/main" val="254694587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Divider page style B">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solidFill>
                <a:srgbClr val="008745"/>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5029" y="-736607"/>
            <a:ext cx="5780424" cy="5780424"/>
          </a:xfrm>
          <a:prstGeom prst="rect">
            <a:avLst/>
          </a:prstGeom>
        </p:spPr>
      </p:pic>
      <p:sp>
        <p:nvSpPr>
          <p:cNvPr id="5"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DIVIDER PAGE</a:t>
            </a:r>
          </a:p>
        </p:txBody>
      </p:sp>
      <p:sp>
        <p:nvSpPr>
          <p:cNvPr id="9" name="Title 1"/>
          <p:cNvSpPr txBox="1">
            <a:spLocks/>
          </p:cNvSpPr>
          <p:nvPr userDrawn="1"/>
        </p:nvSpPr>
        <p:spPr>
          <a:xfrm>
            <a:off x="564069" y="1722138"/>
            <a:ext cx="10972800" cy="954793"/>
          </a:xfrm>
          <a:prstGeom prst="rect">
            <a:avLst/>
          </a:prstGeom>
        </p:spPr>
        <p:txBody>
          <a:bodyPr vert="horz" lIns="0" tIns="0" rIns="0" bIns="0" rtlCol="0" anchor="ctr">
            <a:norm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sz="5733"/>
          </a:p>
        </p:txBody>
      </p:sp>
      <p:sp>
        <p:nvSpPr>
          <p:cNvPr id="11" name="Title 1"/>
          <p:cNvSpPr>
            <a:spLocks noGrp="1"/>
          </p:cNvSpPr>
          <p:nvPr>
            <p:ph type="title"/>
          </p:nvPr>
        </p:nvSpPr>
        <p:spPr>
          <a:xfrm>
            <a:off x="570227" y="1925338"/>
            <a:ext cx="10972800" cy="954793"/>
          </a:xfrm>
        </p:spPr>
        <p:txBody>
          <a:bodyPr>
            <a:normAutofit/>
          </a:bodyPr>
          <a:lstStyle>
            <a:lvl1pPr algn="l">
              <a:defRPr sz="5733"/>
            </a:lvl1pPr>
          </a:lstStyle>
          <a:p>
            <a:r>
              <a:rPr lang="en-US"/>
              <a:t>Click to edit Master title style</a:t>
            </a:r>
          </a:p>
        </p:txBody>
      </p:sp>
    </p:spTree>
    <p:extLst>
      <p:ext uri="{BB962C8B-B14F-4D97-AF65-F5344CB8AC3E}">
        <p14:creationId xmlns:p14="http://schemas.microsoft.com/office/powerpoint/2010/main" val="265783048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8089740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7591663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320256137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5473465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90423345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04098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1915597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36972753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56184663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33729306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76374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06695091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67847019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208077197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677218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2271700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22687740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3105319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0271725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1462500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2185704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23726645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3499329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14245865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958996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7303057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64943988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6793801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64467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56461763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6565756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6422065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18772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4441191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62794849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3972079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06255351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127359284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57C17-6604-4A6F-368D-D45489D9F5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0698F36-1191-6185-0F6A-0A8E27656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1B1D3-C674-887D-7F6F-DEA1CEF3EFE5}"/>
              </a:ext>
            </a:extLst>
          </p:cNvPr>
          <p:cNvSpPr>
            <a:spLocks noGrp="1"/>
          </p:cNvSpPr>
          <p:nvPr>
            <p:ph type="sldNum" sz="quarter" idx="12"/>
          </p:nvPr>
        </p:nvSpPr>
        <p:spPr/>
        <p:txBody>
          <a:bodyPr/>
          <a:lstStyle/>
          <a:p>
            <a:fld id="{A2C48845-AE87-46ED-B47D-6D1F3293CC3A}" type="slidenum">
              <a:rPr lang="en-US" smtClean="0"/>
              <a:t>‹#›</a:t>
            </a:fld>
            <a:endParaRPr lang="en-US"/>
          </a:p>
        </p:txBody>
      </p:sp>
    </p:spTree>
    <p:extLst>
      <p:ext uri="{BB962C8B-B14F-4D97-AF65-F5344CB8AC3E}">
        <p14:creationId xmlns:p14="http://schemas.microsoft.com/office/powerpoint/2010/main" val="270460229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27" name="Title 1">
            <a:extLst>
              <a:ext uri="{FF2B5EF4-FFF2-40B4-BE49-F238E27FC236}">
                <a16:creationId xmlns:a16="http://schemas.microsoft.com/office/drawing/2014/main" id="{676E6CAF-A15D-DC56-3F30-464AD0BAE170}"/>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sp>
        <p:nvSpPr>
          <p:cNvPr id="6" name="Text Placeholder 2">
            <a:extLst>
              <a:ext uri="{FF2B5EF4-FFF2-40B4-BE49-F238E27FC236}">
                <a16:creationId xmlns:a16="http://schemas.microsoft.com/office/drawing/2014/main" id="{E676D837-7E1D-69B0-D707-A9E16D8AAF8B}"/>
              </a:ext>
            </a:extLst>
          </p:cNvPr>
          <p:cNvSpPr>
            <a:spLocks noGrp="1"/>
          </p:cNvSpPr>
          <p:nvPr>
            <p:ph type="body" idx="1"/>
          </p:nvPr>
        </p:nvSpPr>
        <p:spPr>
          <a:xfrm>
            <a:off x="228599" y="691277"/>
            <a:ext cx="10189397" cy="452599"/>
          </a:xfrm>
          <a:prstGeom prst="rect">
            <a:avLst/>
          </a:prstGeom>
        </p:spPr>
        <p:txBody>
          <a:bodyPr lIns="0" tIns="0" rIns="0" bIns="0">
            <a:noAutofit/>
          </a:bodyPr>
          <a:lstStyle>
            <a:lvl1pPr marL="0" indent="0">
              <a:buNone/>
              <a:defRPr sz="2400" b="1">
                <a:solidFill>
                  <a:srgbClr val="FC6C0F"/>
                </a:solidFill>
                <a:latin typeface="Century Gothic" panose="020B0502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12" name="Picture 11">
            <a:extLst>
              <a:ext uri="{FF2B5EF4-FFF2-40B4-BE49-F238E27FC236}">
                <a16:creationId xmlns:a16="http://schemas.microsoft.com/office/drawing/2014/main" id="{5124BDC8-F634-D2B4-EB54-CB70BB172B95}"/>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3" name="Slide Number Placeholder 4">
            <a:extLst>
              <a:ext uri="{FF2B5EF4-FFF2-40B4-BE49-F238E27FC236}">
                <a16:creationId xmlns:a16="http://schemas.microsoft.com/office/drawing/2014/main" id="{01FE2514-F719-3C9B-7DF5-2D9AE5B9DE20}"/>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26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54301922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6" name="Title 1">
            <a:extLst>
              <a:ext uri="{FF2B5EF4-FFF2-40B4-BE49-F238E27FC236}">
                <a16:creationId xmlns:a16="http://schemas.microsoft.com/office/drawing/2014/main" id="{2F4B1C66-C25F-E768-F732-69DB8BEB7895}"/>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tx2"/>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10" name="Picture 9">
            <a:extLst>
              <a:ext uri="{FF2B5EF4-FFF2-40B4-BE49-F238E27FC236}">
                <a16:creationId xmlns:a16="http://schemas.microsoft.com/office/drawing/2014/main" id="{C9BD07AF-EF14-0DD8-F37A-595AE4E695CD}"/>
              </a:ext>
            </a:extLst>
          </p:cNvPr>
          <p:cNvPicPr>
            <a:picLocks noChangeAspect="1"/>
          </p:cNvPicPr>
          <p:nvPr userDrawn="1"/>
        </p:nvPicPr>
        <p:blipFill>
          <a:blip r:embed="rId3"/>
          <a:stretch>
            <a:fillRect/>
          </a:stretch>
        </p:blipFill>
        <p:spPr>
          <a:xfrm>
            <a:off x="0" y="5626104"/>
            <a:ext cx="12204357" cy="1257296"/>
          </a:xfrm>
          <a:prstGeom prst="rect">
            <a:avLst/>
          </a:prstGeom>
        </p:spPr>
      </p:pic>
      <p:sp>
        <p:nvSpPr>
          <p:cNvPr id="11" name="Slide Number Placeholder 4">
            <a:extLst>
              <a:ext uri="{FF2B5EF4-FFF2-40B4-BE49-F238E27FC236}">
                <a16:creationId xmlns:a16="http://schemas.microsoft.com/office/drawing/2014/main" id="{2A177AA1-06AF-11BA-EB65-021ED87D1792}"/>
              </a:ext>
            </a:extLst>
          </p:cNvPr>
          <p:cNvSpPr txBox="1">
            <a:spLocks/>
          </p:cNvSpPr>
          <p:nvPr userDrawn="1"/>
        </p:nvSpPr>
        <p:spPr>
          <a:xfrm>
            <a:off x="11195051" y="6298404"/>
            <a:ext cx="749300" cy="322265"/>
          </a:xfrm>
          <a:prstGeom prst="rect">
            <a:avLst/>
          </a:prstGeom>
        </p:spPr>
        <p:txBody>
          <a:bodyPr lIns="0" tIns="0" rIns="0" bIns="0" anchor="b"/>
          <a:lstStyle>
            <a:defPPr>
              <a:defRPr lang="en-US"/>
            </a:defPPr>
            <a:lvl1pPr marL="0" algn="r" defTabSz="457200" rtl="0" eaLnBrk="1" latinLnBrk="0" hangingPunct="1">
              <a:defRPr sz="14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fld id="{8C1CC9D4-B77B-4D62-AC93-E2BD36A15066}" type="slidenum">
              <a:rPr lang="en-IN" sz="1000" smtClean="0">
                <a:solidFill>
                  <a:schemeClr val="bg1"/>
                </a:solidFill>
                <a:latin typeface="Century Gothic" panose="020B0502020202020204" pitchFamily="34" charset="0"/>
                <a:ea typeface="Tahoma" panose="020B0604030504040204" pitchFamily="34" charset="0"/>
                <a:cs typeface="Tahoma" panose="020B0604030504040204" pitchFamily="34" charset="0"/>
              </a:rPr>
              <a:pPr defTabSz="914377">
                <a:defRPr/>
              </a:pPr>
              <a:t>‹#›</a:t>
            </a:fld>
            <a:endParaRPr lang="en-IN" sz="110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73685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userDrawn="1">
  <p:cSld name="8_Deck Title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3FBA2-DFA5-4F42-8A01-7235A127BCFB}"/>
              </a:ext>
            </a:extLst>
          </p:cNvPr>
          <p:cNvSpPr/>
          <p:nvPr userDrawn="1"/>
        </p:nvSpPr>
        <p:spPr>
          <a:xfrm>
            <a:off x="0" y="0"/>
            <a:ext cx="12192000" cy="6858000"/>
          </a:xfrm>
          <a:prstGeom prst="rect">
            <a:avLst/>
          </a:prstGeom>
          <a:solidFill>
            <a:srgbClr val="EA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1"/>
          </a:p>
        </p:txBody>
      </p:sp>
      <p:sp>
        <p:nvSpPr>
          <p:cNvPr id="6" name="Title 1"/>
          <p:cNvSpPr>
            <a:spLocks noGrp="1"/>
          </p:cNvSpPr>
          <p:nvPr>
            <p:ph type="title" hasCustomPrompt="1"/>
          </p:nvPr>
        </p:nvSpPr>
        <p:spPr>
          <a:xfrm>
            <a:off x="2" y="2766220"/>
            <a:ext cx="12191999" cy="1325563"/>
          </a:xfrm>
          <a:prstGeom prst="rect">
            <a:avLst/>
          </a:prstGeom>
        </p:spPr>
        <p:txBody>
          <a:bodyPr anchor="ctr">
            <a:no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pic>
        <p:nvPicPr>
          <p:cNvPr id="7" name="Picture 6" descr="A picture containing drawing&#10;&#10;Description automatically generated">
            <a:extLst>
              <a:ext uri="{FF2B5EF4-FFF2-40B4-BE49-F238E27FC236}">
                <a16:creationId xmlns:a16="http://schemas.microsoft.com/office/drawing/2014/main" id="{6A6C106C-9200-43B2-B6A5-48BD929E542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3550749" y="5421849"/>
            <a:ext cx="2337851" cy="460487"/>
          </a:xfrm>
          <a:prstGeom prst="rect">
            <a:avLst/>
          </a:prstGeom>
        </p:spPr>
      </p:pic>
      <p:grpSp>
        <p:nvGrpSpPr>
          <p:cNvPr id="8" name="Group 7">
            <a:extLst>
              <a:ext uri="{FF2B5EF4-FFF2-40B4-BE49-F238E27FC236}">
                <a16:creationId xmlns:a16="http://schemas.microsoft.com/office/drawing/2014/main" id="{645C2525-FDD6-4BB9-9DFA-0F39F61F5001}"/>
              </a:ext>
            </a:extLst>
          </p:cNvPr>
          <p:cNvGrpSpPr/>
          <p:nvPr userDrawn="1"/>
        </p:nvGrpSpPr>
        <p:grpSpPr>
          <a:xfrm>
            <a:off x="6303402" y="5421849"/>
            <a:ext cx="1473519" cy="485907"/>
            <a:chOff x="212726" y="6299200"/>
            <a:chExt cx="1184275" cy="390526"/>
          </a:xfrm>
          <a:solidFill>
            <a:schemeClr val="bg1"/>
          </a:solidFill>
        </p:grpSpPr>
        <p:sp>
          <p:nvSpPr>
            <p:cNvPr id="9" name="Freeform 5">
              <a:extLst>
                <a:ext uri="{FF2B5EF4-FFF2-40B4-BE49-F238E27FC236}">
                  <a16:creationId xmlns:a16="http://schemas.microsoft.com/office/drawing/2014/main" id="{3BF41819-1E51-444D-A22F-CC2296160FE8}"/>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0" name="Freeform 6">
              <a:extLst>
                <a:ext uri="{FF2B5EF4-FFF2-40B4-BE49-F238E27FC236}">
                  <a16:creationId xmlns:a16="http://schemas.microsoft.com/office/drawing/2014/main" id="{F5F9A2BA-99CB-4AFA-ACF8-8C5E67DC6B68}"/>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1" name="Freeform 7">
              <a:extLst>
                <a:ext uri="{FF2B5EF4-FFF2-40B4-BE49-F238E27FC236}">
                  <a16:creationId xmlns:a16="http://schemas.microsoft.com/office/drawing/2014/main" id="{567C99DE-06F6-4F69-93B9-14FB3F2ACB7B}"/>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2" name="Freeform 8">
              <a:extLst>
                <a:ext uri="{FF2B5EF4-FFF2-40B4-BE49-F238E27FC236}">
                  <a16:creationId xmlns:a16="http://schemas.microsoft.com/office/drawing/2014/main" id="{C1727576-4588-4597-87E0-762B4354C033}"/>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3" name="Freeform 9">
              <a:extLst>
                <a:ext uri="{FF2B5EF4-FFF2-40B4-BE49-F238E27FC236}">
                  <a16:creationId xmlns:a16="http://schemas.microsoft.com/office/drawing/2014/main" id="{A76FC4E7-E8C1-48A5-8FE3-E30784CE7558}"/>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4" name="Freeform 10">
              <a:extLst>
                <a:ext uri="{FF2B5EF4-FFF2-40B4-BE49-F238E27FC236}">
                  <a16:creationId xmlns:a16="http://schemas.microsoft.com/office/drawing/2014/main" id="{F91EFA5C-50D9-4CA4-8797-1E65F6E3A018}"/>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5" name="Freeform 11">
              <a:extLst>
                <a:ext uri="{FF2B5EF4-FFF2-40B4-BE49-F238E27FC236}">
                  <a16:creationId xmlns:a16="http://schemas.microsoft.com/office/drawing/2014/main" id="{8D764D3F-6C85-4681-B18C-E86555E075A3}"/>
                </a:ext>
              </a:extLst>
            </p:cNvPr>
            <p:cNvSpPr>
              <a:spLocks noEditPoints="1"/>
            </p:cNvSpPr>
            <p:nvPr userDrawn="1"/>
          </p:nvSpPr>
          <p:spPr bwMode="auto">
            <a:xfrm>
              <a:off x="587376" y="6421438"/>
              <a:ext cx="166688" cy="173038"/>
            </a:xfrm>
            <a:custGeom>
              <a:avLst/>
              <a:gdLst>
                <a:gd name="T0" fmla="*/ 53 w 219"/>
                <a:gd name="T1" fmla="*/ 136 h 226"/>
                <a:gd name="T2" fmla="*/ 111 w 219"/>
                <a:gd name="T3" fmla="*/ 180 h 226"/>
                <a:gd name="T4" fmla="*/ 159 w 219"/>
                <a:gd name="T5" fmla="*/ 153 h 226"/>
                <a:gd name="T6" fmla="*/ 213 w 219"/>
                <a:gd name="T7" fmla="*/ 153 h 226"/>
                <a:gd name="T8" fmla="*/ 111 w 219"/>
                <a:gd name="T9" fmla="*/ 226 h 226"/>
                <a:gd name="T10" fmla="*/ 0 w 219"/>
                <a:gd name="T11" fmla="*/ 114 h 226"/>
                <a:gd name="T12" fmla="*/ 111 w 219"/>
                <a:gd name="T13" fmla="*/ 0 h 226"/>
                <a:gd name="T14" fmla="*/ 219 w 219"/>
                <a:gd name="T15" fmla="*/ 111 h 226"/>
                <a:gd name="T16" fmla="*/ 216 w 219"/>
                <a:gd name="T17" fmla="*/ 136 h 226"/>
                <a:gd name="T18" fmla="*/ 53 w 219"/>
                <a:gd name="T19" fmla="*/ 136 h 226"/>
                <a:gd name="T20" fmla="*/ 168 w 219"/>
                <a:gd name="T21" fmla="*/ 96 h 226"/>
                <a:gd name="T22" fmla="*/ 111 w 219"/>
                <a:gd name="T23" fmla="*/ 47 h 226"/>
                <a:gd name="T24" fmla="*/ 52 w 219"/>
                <a:gd name="T25" fmla="*/ 96 h 226"/>
                <a:gd name="T26" fmla="*/ 168 w 219"/>
                <a:gd name="T27" fmla="*/ 9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26">
                  <a:moveTo>
                    <a:pt x="53" y="136"/>
                  </a:moveTo>
                  <a:cubicBezTo>
                    <a:pt x="55" y="150"/>
                    <a:pt x="75" y="180"/>
                    <a:pt x="111" y="180"/>
                  </a:cubicBezTo>
                  <a:cubicBezTo>
                    <a:pt x="133" y="180"/>
                    <a:pt x="150" y="170"/>
                    <a:pt x="159" y="153"/>
                  </a:cubicBezTo>
                  <a:cubicBezTo>
                    <a:pt x="213" y="153"/>
                    <a:pt x="213" y="153"/>
                    <a:pt x="213" y="153"/>
                  </a:cubicBezTo>
                  <a:cubicBezTo>
                    <a:pt x="200" y="191"/>
                    <a:pt x="160" y="226"/>
                    <a:pt x="111" y="226"/>
                  </a:cubicBezTo>
                  <a:cubicBezTo>
                    <a:pt x="49" y="226"/>
                    <a:pt x="0" y="176"/>
                    <a:pt x="0" y="114"/>
                  </a:cubicBezTo>
                  <a:cubicBezTo>
                    <a:pt x="0" y="55"/>
                    <a:pt x="46" y="0"/>
                    <a:pt x="111" y="0"/>
                  </a:cubicBezTo>
                  <a:cubicBezTo>
                    <a:pt x="177" y="0"/>
                    <a:pt x="219" y="58"/>
                    <a:pt x="219" y="111"/>
                  </a:cubicBezTo>
                  <a:cubicBezTo>
                    <a:pt x="219" y="121"/>
                    <a:pt x="218" y="130"/>
                    <a:pt x="216" y="136"/>
                  </a:cubicBezTo>
                  <a:lnTo>
                    <a:pt x="53" y="136"/>
                  </a:lnTo>
                  <a:close/>
                  <a:moveTo>
                    <a:pt x="168" y="96"/>
                  </a:moveTo>
                  <a:cubicBezTo>
                    <a:pt x="162" y="62"/>
                    <a:pt x="136" y="47"/>
                    <a:pt x="111" y="47"/>
                  </a:cubicBezTo>
                  <a:cubicBezTo>
                    <a:pt x="92" y="47"/>
                    <a:pt x="61" y="57"/>
                    <a:pt x="52" y="96"/>
                  </a:cubicBezTo>
                  <a:lnTo>
                    <a:pt x="16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6" name="Freeform 12">
              <a:extLst>
                <a:ext uri="{FF2B5EF4-FFF2-40B4-BE49-F238E27FC236}">
                  <a16:creationId xmlns:a16="http://schemas.microsoft.com/office/drawing/2014/main" id="{FAA64796-A0ED-4906-AED4-463B4B184723}"/>
                </a:ext>
              </a:extLst>
            </p:cNvPr>
            <p:cNvSpPr>
              <a:spLocks/>
            </p:cNvSpPr>
            <p:nvPr userDrawn="1"/>
          </p:nvSpPr>
          <p:spPr bwMode="auto">
            <a:xfrm>
              <a:off x="763588"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7" name="Freeform 13">
              <a:extLst>
                <a:ext uri="{FF2B5EF4-FFF2-40B4-BE49-F238E27FC236}">
                  <a16:creationId xmlns:a16="http://schemas.microsoft.com/office/drawing/2014/main" id="{C5272776-BA1E-495B-867F-D85AE18230D9}"/>
                </a:ext>
              </a:extLst>
            </p:cNvPr>
            <p:cNvSpPr>
              <a:spLocks/>
            </p:cNvSpPr>
            <p:nvPr userDrawn="1"/>
          </p:nvSpPr>
          <p:spPr bwMode="auto">
            <a:xfrm>
              <a:off x="849313" y="6423025"/>
              <a:ext cx="74613" cy="166688"/>
            </a:xfrm>
            <a:custGeom>
              <a:avLst/>
              <a:gdLst>
                <a:gd name="T0" fmla="*/ 0 w 97"/>
                <a:gd name="T1" fmla="*/ 7 h 217"/>
                <a:gd name="T2" fmla="*/ 47 w 97"/>
                <a:gd name="T3" fmla="*/ 7 h 217"/>
                <a:gd name="T4" fmla="*/ 47 w 97"/>
                <a:gd name="T5" fmla="*/ 25 h 217"/>
                <a:gd name="T6" fmla="*/ 47 w 97"/>
                <a:gd name="T7" fmla="*/ 25 h 217"/>
                <a:gd name="T8" fmla="*/ 92 w 97"/>
                <a:gd name="T9" fmla="*/ 0 h 217"/>
                <a:gd name="T10" fmla="*/ 97 w 97"/>
                <a:gd name="T11" fmla="*/ 0 h 217"/>
                <a:gd name="T12" fmla="*/ 97 w 97"/>
                <a:gd name="T13" fmla="*/ 48 h 217"/>
                <a:gd name="T14" fmla="*/ 51 w 97"/>
                <a:gd name="T15" fmla="*/ 99 h 217"/>
                <a:gd name="T16" fmla="*/ 51 w 97"/>
                <a:gd name="T17" fmla="*/ 217 h 217"/>
                <a:gd name="T18" fmla="*/ 0 w 97"/>
                <a:gd name="T19" fmla="*/ 217 h 217"/>
                <a:gd name="T20" fmla="*/ 0 w 97"/>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17">
                  <a:moveTo>
                    <a:pt x="0" y="7"/>
                  </a:moveTo>
                  <a:cubicBezTo>
                    <a:pt x="47" y="7"/>
                    <a:pt x="47" y="7"/>
                    <a:pt x="47" y="7"/>
                  </a:cubicBezTo>
                  <a:cubicBezTo>
                    <a:pt x="47" y="25"/>
                    <a:pt x="47" y="25"/>
                    <a:pt x="47" y="25"/>
                  </a:cubicBezTo>
                  <a:cubicBezTo>
                    <a:pt x="47" y="25"/>
                    <a:pt x="47" y="25"/>
                    <a:pt x="47" y="25"/>
                  </a:cubicBezTo>
                  <a:cubicBezTo>
                    <a:pt x="57" y="12"/>
                    <a:pt x="66" y="0"/>
                    <a:pt x="92" y="0"/>
                  </a:cubicBezTo>
                  <a:cubicBezTo>
                    <a:pt x="97" y="0"/>
                    <a:pt x="97" y="0"/>
                    <a:pt x="97" y="0"/>
                  </a:cubicBezTo>
                  <a:cubicBezTo>
                    <a:pt x="97" y="48"/>
                    <a:pt x="97" y="48"/>
                    <a:pt x="97" y="48"/>
                  </a:cubicBezTo>
                  <a:cubicBezTo>
                    <a:pt x="51" y="50"/>
                    <a:pt x="51" y="86"/>
                    <a:pt x="51" y="99"/>
                  </a:cubicBezTo>
                  <a:cubicBezTo>
                    <a:pt x="51" y="217"/>
                    <a:pt x="51" y="217"/>
                    <a:pt x="51"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8" name="Freeform 14">
              <a:extLst>
                <a:ext uri="{FF2B5EF4-FFF2-40B4-BE49-F238E27FC236}">
                  <a16:creationId xmlns:a16="http://schemas.microsoft.com/office/drawing/2014/main" id="{444B34C8-32E9-44F8-8D63-19C640B96CDF}"/>
                </a:ext>
              </a:extLst>
            </p:cNvPr>
            <p:cNvSpPr>
              <a:spLocks noEditPoints="1"/>
            </p:cNvSpPr>
            <p:nvPr userDrawn="1"/>
          </p:nvSpPr>
          <p:spPr bwMode="auto">
            <a:xfrm>
              <a:off x="920751" y="6423025"/>
              <a:ext cx="169863" cy="171450"/>
            </a:xfrm>
            <a:custGeom>
              <a:avLst/>
              <a:gdLst>
                <a:gd name="T0" fmla="*/ 222 w 222"/>
                <a:gd name="T1" fmla="*/ 217 h 224"/>
                <a:gd name="T2" fmla="*/ 175 w 222"/>
                <a:gd name="T3" fmla="*/ 217 h 224"/>
                <a:gd name="T4" fmla="*/ 175 w 222"/>
                <a:gd name="T5" fmla="*/ 191 h 224"/>
                <a:gd name="T6" fmla="*/ 102 w 222"/>
                <a:gd name="T7" fmla="*/ 224 h 224"/>
                <a:gd name="T8" fmla="*/ 0 w 222"/>
                <a:gd name="T9" fmla="*/ 111 h 224"/>
                <a:gd name="T10" fmla="*/ 105 w 222"/>
                <a:gd name="T11" fmla="*/ 0 h 224"/>
                <a:gd name="T12" fmla="*/ 175 w 222"/>
                <a:gd name="T13" fmla="*/ 33 h 224"/>
                <a:gd name="T14" fmla="*/ 175 w 222"/>
                <a:gd name="T15" fmla="*/ 33 h 224"/>
                <a:gd name="T16" fmla="*/ 175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5" y="217"/>
                    <a:pt x="175" y="217"/>
                    <a:pt x="175" y="217"/>
                  </a:cubicBezTo>
                  <a:cubicBezTo>
                    <a:pt x="175" y="191"/>
                    <a:pt x="175" y="191"/>
                    <a:pt x="175" y="191"/>
                  </a:cubicBezTo>
                  <a:cubicBezTo>
                    <a:pt x="159" y="210"/>
                    <a:pt x="128" y="224"/>
                    <a:pt x="102" y="224"/>
                  </a:cubicBezTo>
                  <a:cubicBezTo>
                    <a:pt x="48" y="224"/>
                    <a:pt x="0" y="181"/>
                    <a:pt x="0" y="111"/>
                  </a:cubicBezTo>
                  <a:cubicBezTo>
                    <a:pt x="0" y="46"/>
                    <a:pt x="47" y="0"/>
                    <a:pt x="105" y="0"/>
                  </a:cubicBezTo>
                  <a:cubicBezTo>
                    <a:pt x="148" y="0"/>
                    <a:pt x="173" y="30"/>
                    <a:pt x="175" y="33"/>
                  </a:cubicBezTo>
                  <a:cubicBezTo>
                    <a:pt x="175" y="33"/>
                    <a:pt x="175" y="33"/>
                    <a:pt x="175" y="33"/>
                  </a:cubicBezTo>
                  <a:cubicBezTo>
                    <a:pt x="175" y="7"/>
                    <a:pt x="175" y="7"/>
                    <a:pt x="175" y="7"/>
                  </a:cubicBezTo>
                  <a:cubicBezTo>
                    <a:pt x="222" y="7"/>
                    <a:pt x="222" y="7"/>
                    <a:pt x="222" y="7"/>
                  </a:cubicBezTo>
                  <a:lnTo>
                    <a:pt x="222" y="217"/>
                  </a:lnTo>
                  <a:close/>
                  <a:moveTo>
                    <a:pt x="113" y="46"/>
                  </a:moveTo>
                  <a:cubicBezTo>
                    <a:pt x="71" y="46"/>
                    <a:pt x="50" y="81"/>
                    <a:pt x="50" y="113"/>
                  </a:cubicBezTo>
                  <a:cubicBezTo>
                    <a:pt x="50" y="148"/>
                    <a:pt x="77" y="178"/>
                    <a:pt x="113" y="178"/>
                  </a:cubicBezTo>
                  <a:cubicBezTo>
                    <a:pt x="147" y="178"/>
                    <a:pt x="174" y="150"/>
                    <a:pt x="174" y="111"/>
                  </a:cubicBezTo>
                  <a:cubicBezTo>
                    <a:pt x="174" y="68"/>
                    <a:pt x="142"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19" name="Freeform 15">
              <a:extLst>
                <a:ext uri="{FF2B5EF4-FFF2-40B4-BE49-F238E27FC236}">
                  <a16:creationId xmlns:a16="http://schemas.microsoft.com/office/drawing/2014/main" id="{BCAB122F-DFE6-4A9B-A6A5-CC5F70740BA3}"/>
                </a:ext>
              </a:extLst>
            </p:cNvPr>
            <p:cNvSpPr>
              <a:spLocks/>
            </p:cNvSpPr>
            <p:nvPr userDrawn="1"/>
          </p:nvSpPr>
          <p:spPr bwMode="auto">
            <a:xfrm>
              <a:off x="1109663" y="6423025"/>
              <a:ext cx="73025" cy="166688"/>
            </a:xfrm>
            <a:custGeom>
              <a:avLst/>
              <a:gdLst>
                <a:gd name="T0" fmla="*/ 0 w 96"/>
                <a:gd name="T1" fmla="*/ 7 h 217"/>
                <a:gd name="T2" fmla="*/ 46 w 96"/>
                <a:gd name="T3" fmla="*/ 7 h 217"/>
                <a:gd name="T4" fmla="*/ 46 w 96"/>
                <a:gd name="T5" fmla="*/ 25 h 217"/>
                <a:gd name="T6" fmla="*/ 47 w 96"/>
                <a:gd name="T7" fmla="*/ 25 h 217"/>
                <a:gd name="T8" fmla="*/ 92 w 96"/>
                <a:gd name="T9" fmla="*/ 0 h 217"/>
                <a:gd name="T10" fmla="*/ 96 w 96"/>
                <a:gd name="T11" fmla="*/ 0 h 217"/>
                <a:gd name="T12" fmla="*/ 96 w 96"/>
                <a:gd name="T13" fmla="*/ 48 h 217"/>
                <a:gd name="T14" fmla="*/ 50 w 96"/>
                <a:gd name="T15" fmla="*/ 99 h 217"/>
                <a:gd name="T16" fmla="*/ 50 w 96"/>
                <a:gd name="T17" fmla="*/ 217 h 217"/>
                <a:gd name="T18" fmla="*/ 0 w 96"/>
                <a:gd name="T19" fmla="*/ 217 h 217"/>
                <a:gd name="T20" fmla="*/ 0 w 96"/>
                <a:gd name="T21" fmla="*/ 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17">
                  <a:moveTo>
                    <a:pt x="0" y="7"/>
                  </a:moveTo>
                  <a:cubicBezTo>
                    <a:pt x="46" y="7"/>
                    <a:pt x="46" y="7"/>
                    <a:pt x="46" y="7"/>
                  </a:cubicBezTo>
                  <a:cubicBezTo>
                    <a:pt x="46" y="25"/>
                    <a:pt x="46" y="25"/>
                    <a:pt x="46" y="25"/>
                  </a:cubicBezTo>
                  <a:cubicBezTo>
                    <a:pt x="47" y="25"/>
                    <a:pt x="47" y="25"/>
                    <a:pt x="47" y="25"/>
                  </a:cubicBezTo>
                  <a:cubicBezTo>
                    <a:pt x="56" y="12"/>
                    <a:pt x="66" y="0"/>
                    <a:pt x="92" y="0"/>
                  </a:cubicBezTo>
                  <a:cubicBezTo>
                    <a:pt x="96" y="0"/>
                    <a:pt x="96" y="0"/>
                    <a:pt x="96" y="0"/>
                  </a:cubicBezTo>
                  <a:cubicBezTo>
                    <a:pt x="96" y="48"/>
                    <a:pt x="96" y="48"/>
                    <a:pt x="96" y="48"/>
                  </a:cubicBezTo>
                  <a:cubicBezTo>
                    <a:pt x="50" y="50"/>
                    <a:pt x="50" y="86"/>
                    <a:pt x="50" y="99"/>
                  </a:cubicBezTo>
                  <a:cubicBezTo>
                    <a:pt x="50" y="217"/>
                    <a:pt x="50" y="217"/>
                    <a:pt x="50" y="217"/>
                  </a:cubicBezTo>
                  <a:cubicBezTo>
                    <a:pt x="0" y="217"/>
                    <a:pt x="0" y="217"/>
                    <a:pt x="0" y="217"/>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0" name="Freeform 16">
              <a:extLst>
                <a:ext uri="{FF2B5EF4-FFF2-40B4-BE49-F238E27FC236}">
                  <a16:creationId xmlns:a16="http://schemas.microsoft.com/office/drawing/2014/main" id="{45A74CDD-D13F-4C92-86F6-713C9F872342}"/>
                </a:ext>
              </a:extLst>
            </p:cNvPr>
            <p:cNvSpPr>
              <a:spLocks noEditPoints="1"/>
            </p:cNvSpPr>
            <p:nvPr userDrawn="1"/>
          </p:nvSpPr>
          <p:spPr bwMode="auto">
            <a:xfrm>
              <a:off x="1185863" y="6423025"/>
              <a:ext cx="169863" cy="171450"/>
            </a:xfrm>
            <a:custGeom>
              <a:avLst/>
              <a:gdLst>
                <a:gd name="T0" fmla="*/ 222 w 222"/>
                <a:gd name="T1" fmla="*/ 217 h 224"/>
                <a:gd name="T2" fmla="*/ 176 w 222"/>
                <a:gd name="T3" fmla="*/ 217 h 224"/>
                <a:gd name="T4" fmla="*/ 176 w 222"/>
                <a:gd name="T5" fmla="*/ 191 h 224"/>
                <a:gd name="T6" fmla="*/ 102 w 222"/>
                <a:gd name="T7" fmla="*/ 224 h 224"/>
                <a:gd name="T8" fmla="*/ 0 w 222"/>
                <a:gd name="T9" fmla="*/ 111 h 224"/>
                <a:gd name="T10" fmla="*/ 105 w 222"/>
                <a:gd name="T11" fmla="*/ 0 h 224"/>
                <a:gd name="T12" fmla="*/ 175 w 222"/>
                <a:gd name="T13" fmla="*/ 33 h 224"/>
                <a:gd name="T14" fmla="*/ 176 w 222"/>
                <a:gd name="T15" fmla="*/ 33 h 224"/>
                <a:gd name="T16" fmla="*/ 176 w 222"/>
                <a:gd name="T17" fmla="*/ 7 h 224"/>
                <a:gd name="T18" fmla="*/ 222 w 222"/>
                <a:gd name="T19" fmla="*/ 7 h 224"/>
                <a:gd name="T20" fmla="*/ 222 w 222"/>
                <a:gd name="T21" fmla="*/ 217 h 224"/>
                <a:gd name="T22" fmla="*/ 113 w 222"/>
                <a:gd name="T23" fmla="*/ 46 h 224"/>
                <a:gd name="T24" fmla="*/ 50 w 222"/>
                <a:gd name="T25" fmla="*/ 113 h 224"/>
                <a:gd name="T26" fmla="*/ 113 w 222"/>
                <a:gd name="T27" fmla="*/ 178 h 224"/>
                <a:gd name="T28" fmla="*/ 174 w 222"/>
                <a:gd name="T29" fmla="*/ 111 h 224"/>
                <a:gd name="T30" fmla="*/ 113 w 222"/>
                <a:gd name="T31" fmla="*/ 4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24">
                  <a:moveTo>
                    <a:pt x="222" y="217"/>
                  </a:moveTo>
                  <a:cubicBezTo>
                    <a:pt x="176" y="217"/>
                    <a:pt x="176" y="217"/>
                    <a:pt x="176" y="217"/>
                  </a:cubicBezTo>
                  <a:cubicBezTo>
                    <a:pt x="176" y="191"/>
                    <a:pt x="176" y="191"/>
                    <a:pt x="176" y="191"/>
                  </a:cubicBezTo>
                  <a:cubicBezTo>
                    <a:pt x="160" y="210"/>
                    <a:pt x="129" y="224"/>
                    <a:pt x="102" y="224"/>
                  </a:cubicBezTo>
                  <a:cubicBezTo>
                    <a:pt x="48" y="224"/>
                    <a:pt x="0" y="181"/>
                    <a:pt x="0" y="111"/>
                  </a:cubicBezTo>
                  <a:cubicBezTo>
                    <a:pt x="0" y="46"/>
                    <a:pt x="47" y="0"/>
                    <a:pt x="105" y="0"/>
                  </a:cubicBezTo>
                  <a:cubicBezTo>
                    <a:pt x="148" y="0"/>
                    <a:pt x="173" y="30"/>
                    <a:pt x="175" y="33"/>
                  </a:cubicBezTo>
                  <a:cubicBezTo>
                    <a:pt x="176" y="33"/>
                    <a:pt x="176" y="33"/>
                    <a:pt x="176" y="33"/>
                  </a:cubicBezTo>
                  <a:cubicBezTo>
                    <a:pt x="176" y="7"/>
                    <a:pt x="176" y="7"/>
                    <a:pt x="176" y="7"/>
                  </a:cubicBezTo>
                  <a:cubicBezTo>
                    <a:pt x="222" y="7"/>
                    <a:pt x="222" y="7"/>
                    <a:pt x="222" y="7"/>
                  </a:cubicBezTo>
                  <a:lnTo>
                    <a:pt x="222" y="217"/>
                  </a:lnTo>
                  <a:close/>
                  <a:moveTo>
                    <a:pt x="113" y="46"/>
                  </a:moveTo>
                  <a:cubicBezTo>
                    <a:pt x="72" y="46"/>
                    <a:pt x="50" y="81"/>
                    <a:pt x="50" y="113"/>
                  </a:cubicBezTo>
                  <a:cubicBezTo>
                    <a:pt x="50" y="148"/>
                    <a:pt x="77" y="178"/>
                    <a:pt x="113" y="178"/>
                  </a:cubicBezTo>
                  <a:cubicBezTo>
                    <a:pt x="148" y="178"/>
                    <a:pt x="174" y="150"/>
                    <a:pt x="174" y="111"/>
                  </a:cubicBezTo>
                  <a:cubicBezTo>
                    <a:pt x="174" y="68"/>
                    <a:pt x="143" y="46"/>
                    <a:pt x="1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1" name="Freeform 17">
              <a:extLst>
                <a:ext uri="{FF2B5EF4-FFF2-40B4-BE49-F238E27FC236}">
                  <a16:creationId xmlns:a16="http://schemas.microsoft.com/office/drawing/2014/main" id="{2A32AB0A-8153-4E3E-9164-FFFEA4C71B6D}"/>
                </a:ext>
              </a:extLst>
            </p:cNvPr>
            <p:cNvSpPr>
              <a:spLocks/>
            </p:cNvSpPr>
            <p:nvPr userDrawn="1"/>
          </p:nvSpPr>
          <p:spPr bwMode="auto">
            <a:xfrm>
              <a:off x="212726" y="6367463"/>
              <a:ext cx="398463" cy="322263"/>
            </a:xfrm>
            <a:custGeom>
              <a:avLst/>
              <a:gdLst>
                <a:gd name="T0" fmla="*/ 509 w 522"/>
                <a:gd name="T1" fmla="*/ 0 h 421"/>
                <a:gd name="T2" fmla="*/ 317 w 522"/>
                <a:gd name="T3" fmla="*/ 146 h 421"/>
                <a:gd name="T4" fmla="*/ 246 w 522"/>
                <a:gd name="T5" fmla="*/ 141 h 421"/>
                <a:gd name="T6" fmla="*/ 242 w 522"/>
                <a:gd name="T7" fmla="*/ 158 h 421"/>
                <a:gd name="T8" fmla="*/ 284 w 522"/>
                <a:gd name="T9" fmla="*/ 197 h 421"/>
                <a:gd name="T10" fmla="*/ 167 w 522"/>
                <a:gd name="T11" fmla="*/ 358 h 421"/>
                <a:gd name="T12" fmla="*/ 106 w 522"/>
                <a:gd name="T13" fmla="*/ 364 h 421"/>
                <a:gd name="T14" fmla="*/ 66 w 522"/>
                <a:gd name="T15" fmla="*/ 303 h 421"/>
                <a:gd name="T16" fmla="*/ 92 w 522"/>
                <a:gd name="T17" fmla="*/ 241 h 421"/>
                <a:gd name="T18" fmla="*/ 95 w 522"/>
                <a:gd name="T19" fmla="*/ 229 h 421"/>
                <a:gd name="T20" fmla="*/ 86 w 522"/>
                <a:gd name="T21" fmla="*/ 225 h 421"/>
                <a:gd name="T22" fmla="*/ 32 w 522"/>
                <a:gd name="T23" fmla="*/ 249 h 421"/>
                <a:gd name="T24" fmla="*/ 11 w 522"/>
                <a:gd name="T25" fmla="*/ 288 h 421"/>
                <a:gd name="T26" fmla="*/ 80 w 522"/>
                <a:gd name="T27" fmla="*/ 400 h 421"/>
                <a:gd name="T28" fmla="*/ 221 w 522"/>
                <a:gd name="T29" fmla="*/ 365 h 421"/>
                <a:gd name="T30" fmla="*/ 367 w 522"/>
                <a:gd name="T31" fmla="*/ 188 h 421"/>
                <a:gd name="T32" fmla="*/ 467 w 522"/>
                <a:gd name="T33" fmla="*/ 181 h 421"/>
                <a:gd name="T34" fmla="*/ 475 w 522"/>
                <a:gd name="T35" fmla="*/ 164 h 421"/>
                <a:gd name="T36" fmla="*/ 404 w 522"/>
                <a:gd name="T37" fmla="*/ 133 h 421"/>
                <a:gd name="T38" fmla="*/ 418 w 522"/>
                <a:gd name="T39" fmla="*/ 113 h 421"/>
                <a:gd name="T40" fmla="*/ 513 w 522"/>
                <a:gd name="T41" fmla="*/ 18 h 421"/>
                <a:gd name="T42" fmla="*/ 520 w 522"/>
                <a:gd name="T43" fmla="*/ 5 h 421"/>
                <a:gd name="T44" fmla="*/ 509 w 522"/>
                <a:gd name="T45"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421">
                  <a:moveTo>
                    <a:pt x="509" y="0"/>
                  </a:moveTo>
                  <a:cubicBezTo>
                    <a:pt x="488" y="0"/>
                    <a:pt x="411" y="9"/>
                    <a:pt x="317" y="146"/>
                  </a:cubicBezTo>
                  <a:cubicBezTo>
                    <a:pt x="289" y="150"/>
                    <a:pt x="263" y="152"/>
                    <a:pt x="246" y="141"/>
                  </a:cubicBezTo>
                  <a:cubicBezTo>
                    <a:pt x="239" y="136"/>
                    <a:pt x="239" y="149"/>
                    <a:pt x="242" y="158"/>
                  </a:cubicBezTo>
                  <a:cubicBezTo>
                    <a:pt x="251" y="182"/>
                    <a:pt x="266" y="193"/>
                    <a:pt x="284" y="197"/>
                  </a:cubicBezTo>
                  <a:cubicBezTo>
                    <a:pt x="239" y="272"/>
                    <a:pt x="225" y="319"/>
                    <a:pt x="167" y="358"/>
                  </a:cubicBezTo>
                  <a:cubicBezTo>
                    <a:pt x="150" y="370"/>
                    <a:pt x="126" y="371"/>
                    <a:pt x="106" y="364"/>
                  </a:cubicBezTo>
                  <a:cubicBezTo>
                    <a:pt x="84" y="356"/>
                    <a:pt x="69" y="334"/>
                    <a:pt x="66" y="303"/>
                  </a:cubicBezTo>
                  <a:cubicBezTo>
                    <a:pt x="63" y="277"/>
                    <a:pt x="74" y="257"/>
                    <a:pt x="92" y="241"/>
                  </a:cubicBezTo>
                  <a:cubicBezTo>
                    <a:pt x="97" y="236"/>
                    <a:pt x="97" y="232"/>
                    <a:pt x="95" y="229"/>
                  </a:cubicBezTo>
                  <a:cubicBezTo>
                    <a:pt x="93" y="225"/>
                    <a:pt x="89" y="224"/>
                    <a:pt x="86" y="225"/>
                  </a:cubicBezTo>
                  <a:cubicBezTo>
                    <a:pt x="76" y="225"/>
                    <a:pt x="50" y="230"/>
                    <a:pt x="32" y="249"/>
                  </a:cubicBezTo>
                  <a:cubicBezTo>
                    <a:pt x="23" y="259"/>
                    <a:pt x="14" y="275"/>
                    <a:pt x="11" y="288"/>
                  </a:cubicBezTo>
                  <a:cubicBezTo>
                    <a:pt x="9" y="301"/>
                    <a:pt x="0" y="376"/>
                    <a:pt x="80" y="400"/>
                  </a:cubicBezTo>
                  <a:cubicBezTo>
                    <a:pt x="84" y="401"/>
                    <a:pt x="152" y="421"/>
                    <a:pt x="221" y="365"/>
                  </a:cubicBezTo>
                  <a:cubicBezTo>
                    <a:pt x="291" y="308"/>
                    <a:pt x="329" y="248"/>
                    <a:pt x="367" y="188"/>
                  </a:cubicBezTo>
                  <a:cubicBezTo>
                    <a:pt x="403" y="179"/>
                    <a:pt x="439" y="170"/>
                    <a:pt x="467" y="181"/>
                  </a:cubicBezTo>
                  <a:cubicBezTo>
                    <a:pt x="478" y="185"/>
                    <a:pt x="481" y="183"/>
                    <a:pt x="475" y="164"/>
                  </a:cubicBezTo>
                  <a:cubicBezTo>
                    <a:pt x="463" y="137"/>
                    <a:pt x="436" y="131"/>
                    <a:pt x="404" y="133"/>
                  </a:cubicBezTo>
                  <a:cubicBezTo>
                    <a:pt x="409" y="127"/>
                    <a:pt x="413" y="120"/>
                    <a:pt x="418" y="113"/>
                  </a:cubicBezTo>
                  <a:cubicBezTo>
                    <a:pt x="431" y="95"/>
                    <a:pt x="460" y="58"/>
                    <a:pt x="513" y="18"/>
                  </a:cubicBezTo>
                  <a:cubicBezTo>
                    <a:pt x="520" y="13"/>
                    <a:pt x="522" y="9"/>
                    <a:pt x="520" y="5"/>
                  </a:cubicBezTo>
                  <a:cubicBezTo>
                    <a:pt x="519" y="1"/>
                    <a:pt x="514" y="0"/>
                    <a:pt x="5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2" name="Freeform 18">
              <a:extLst>
                <a:ext uri="{FF2B5EF4-FFF2-40B4-BE49-F238E27FC236}">
                  <a16:creationId xmlns:a16="http://schemas.microsoft.com/office/drawing/2014/main" id="{8D9BBB3B-2F7E-456F-96F9-C68D1A3D91C4}"/>
                </a:ext>
              </a:extLst>
            </p:cNvPr>
            <p:cNvSpPr>
              <a:spLocks/>
            </p:cNvSpPr>
            <p:nvPr userDrawn="1"/>
          </p:nvSpPr>
          <p:spPr bwMode="auto">
            <a:xfrm>
              <a:off x="323851" y="6299200"/>
              <a:ext cx="439738" cy="153988"/>
            </a:xfrm>
            <a:custGeom>
              <a:avLst/>
              <a:gdLst>
                <a:gd name="T0" fmla="*/ 574 w 576"/>
                <a:gd name="T1" fmla="*/ 4 h 201"/>
                <a:gd name="T2" fmla="*/ 559 w 576"/>
                <a:gd name="T3" fmla="*/ 2 h 201"/>
                <a:gd name="T4" fmla="*/ 363 w 576"/>
                <a:gd name="T5" fmla="*/ 18 h 201"/>
                <a:gd name="T6" fmla="*/ 110 w 576"/>
                <a:gd name="T7" fmla="*/ 21 h 201"/>
                <a:gd name="T8" fmla="*/ 21 w 576"/>
                <a:gd name="T9" fmla="*/ 92 h 201"/>
                <a:gd name="T10" fmla="*/ 71 w 576"/>
                <a:gd name="T11" fmla="*/ 195 h 201"/>
                <a:gd name="T12" fmla="*/ 135 w 576"/>
                <a:gd name="T13" fmla="*/ 177 h 201"/>
                <a:gd name="T14" fmla="*/ 135 w 576"/>
                <a:gd name="T15" fmla="*/ 168 h 201"/>
                <a:gd name="T16" fmla="*/ 127 w 576"/>
                <a:gd name="T17" fmla="*/ 166 h 201"/>
                <a:gd name="T18" fmla="*/ 118 w 576"/>
                <a:gd name="T19" fmla="*/ 167 h 201"/>
                <a:gd name="T20" fmla="*/ 58 w 576"/>
                <a:gd name="T21" fmla="*/ 95 h 201"/>
                <a:gd name="T22" fmla="*/ 90 w 576"/>
                <a:gd name="T23" fmla="*/ 58 h 201"/>
                <a:gd name="T24" fmla="*/ 372 w 576"/>
                <a:gd name="T25" fmla="*/ 79 h 201"/>
                <a:gd name="T26" fmla="*/ 571 w 576"/>
                <a:gd name="T27" fmla="*/ 16 h 201"/>
                <a:gd name="T28" fmla="*/ 574 w 576"/>
                <a:gd name="T29" fmla="*/ 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201">
                  <a:moveTo>
                    <a:pt x="574" y="4"/>
                  </a:moveTo>
                  <a:cubicBezTo>
                    <a:pt x="571" y="1"/>
                    <a:pt x="567" y="0"/>
                    <a:pt x="559" y="2"/>
                  </a:cubicBezTo>
                  <a:cubicBezTo>
                    <a:pt x="495" y="20"/>
                    <a:pt x="434" y="24"/>
                    <a:pt x="363" y="18"/>
                  </a:cubicBezTo>
                  <a:cubicBezTo>
                    <a:pt x="317" y="14"/>
                    <a:pt x="190" y="2"/>
                    <a:pt x="110" y="21"/>
                  </a:cubicBezTo>
                  <a:cubicBezTo>
                    <a:pt x="40" y="38"/>
                    <a:pt x="22" y="89"/>
                    <a:pt x="21" y="92"/>
                  </a:cubicBezTo>
                  <a:cubicBezTo>
                    <a:pt x="0" y="144"/>
                    <a:pt x="41" y="186"/>
                    <a:pt x="71" y="195"/>
                  </a:cubicBezTo>
                  <a:cubicBezTo>
                    <a:pt x="94" y="201"/>
                    <a:pt x="123" y="193"/>
                    <a:pt x="135" y="177"/>
                  </a:cubicBezTo>
                  <a:cubicBezTo>
                    <a:pt x="137" y="175"/>
                    <a:pt x="137" y="171"/>
                    <a:pt x="135" y="168"/>
                  </a:cubicBezTo>
                  <a:cubicBezTo>
                    <a:pt x="134" y="165"/>
                    <a:pt x="130" y="165"/>
                    <a:pt x="127" y="166"/>
                  </a:cubicBezTo>
                  <a:cubicBezTo>
                    <a:pt x="124" y="166"/>
                    <a:pt x="121" y="167"/>
                    <a:pt x="118" y="167"/>
                  </a:cubicBezTo>
                  <a:cubicBezTo>
                    <a:pt x="81" y="171"/>
                    <a:pt x="47" y="137"/>
                    <a:pt x="58" y="95"/>
                  </a:cubicBezTo>
                  <a:cubicBezTo>
                    <a:pt x="60" y="86"/>
                    <a:pt x="68" y="68"/>
                    <a:pt x="90" y="58"/>
                  </a:cubicBezTo>
                  <a:cubicBezTo>
                    <a:pt x="157" y="30"/>
                    <a:pt x="278" y="72"/>
                    <a:pt x="372" y="79"/>
                  </a:cubicBezTo>
                  <a:cubicBezTo>
                    <a:pt x="510" y="83"/>
                    <a:pt x="559" y="32"/>
                    <a:pt x="571" y="16"/>
                  </a:cubicBezTo>
                  <a:cubicBezTo>
                    <a:pt x="576" y="11"/>
                    <a:pt x="576" y="7"/>
                    <a:pt x="57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sp>
          <p:nvSpPr>
            <p:cNvPr id="23" name="Freeform 19">
              <a:extLst>
                <a:ext uri="{FF2B5EF4-FFF2-40B4-BE49-F238E27FC236}">
                  <a16:creationId xmlns:a16="http://schemas.microsoft.com/office/drawing/2014/main" id="{8686CC0F-C714-4811-9784-7F68CDDAC583}"/>
                </a:ext>
              </a:extLst>
            </p:cNvPr>
            <p:cNvSpPr>
              <a:spLocks noEditPoints="1"/>
            </p:cNvSpPr>
            <p:nvPr userDrawn="1"/>
          </p:nvSpPr>
          <p:spPr bwMode="auto">
            <a:xfrm>
              <a:off x="1366838" y="6565900"/>
              <a:ext cx="30163" cy="28575"/>
            </a:xfrm>
            <a:custGeom>
              <a:avLst/>
              <a:gdLst>
                <a:gd name="T0" fmla="*/ 19 w 39"/>
                <a:gd name="T1" fmla="*/ 0 h 39"/>
                <a:gd name="T2" fmla="*/ 39 w 39"/>
                <a:gd name="T3" fmla="*/ 20 h 39"/>
                <a:gd name="T4" fmla="*/ 19 w 39"/>
                <a:gd name="T5" fmla="*/ 39 h 39"/>
                <a:gd name="T6" fmla="*/ 0 w 39"/>
                <a:gd name="T7" fmla="*/ 20 h 39"/>
                <a:gd name="T8" fmla="*/ 19 w 39"/>
                <a:gd name="T9" fmla="*/ 0 h 39"/>
                <a:gd name="T10" fmla="*/ 34 w 39"/>
                <a:gd name="T11" fmla="*/ 20 h 39"/>
                <a:gd name="T12" fmla="*/ 19 w 39"/>
                <a:gd name="T13" fmla="*/ 4 h 39"/>
                <a:gd name="T14" fmla="*/ 5 w 39"/>
                <a:gd name="T15" fmla="*/ 20 h 39"/>
                <a:gd name="T16" fmla="*/ 19 w 39"/>
                <a:gd name="T17" fmla="*/ 35 h 39"/>
                <a:gd name="T18" fmla="*/ 34 w 39"/>
                <a:gd name="T19" fmla="*/ 20 h 39"/>
                <a:gd name="T20" fmla="*/ 18 w 39"/>
                <a:gd name="T21" fmla="*/ 21 h 39"/>
                <a:gd name="T22" fmla="*/ 15 w 39"/>
                <a:gd name="T23" fmla="*/ 21 h 39"/>
                <a:gd name="T24" fmla="*/ 15 w 39"/>
                <a:gd name="T25" fmla="*/ 31 h 39"/>
                <a:gd name="T26" fmla="*/ 11 w 39"/>
                <a:gd name="T27" fmla="*/ 31 h 39"/>
                <a:gd name="T28" fmla="*/ 11 w 39"/>
                <a:gd name="T29" fmla="*/ 9 h 39"/>
                <a:gd name="T30" fmla="*/ 20 w 39"/>
                <a:gd name="T31" fmla="*/ 9 h 39"/>
                <a:gd name="T32" fmla="*/ 28 w 39"/>
                <a:gd name="T33" fmla="*/ 15 h 39"/>
                <a:gd name="T34" fmla="*/ 22 w 39"/>
                <a:gd name="T35" fmla="*/ 21 h 39"/>
                <a:gd name="T36" fmla="*/ 28 w 39"/>
                <a:gd name="T37" fmla="*/ 31 h 39"/>
                <a:gd name="T38" fmla="*/ 24 w 39"/>
                <a:gd name="T39" fmla="*/ 31 h 39"/>
                <a:gd name="T40" fmla="*/ 18 w 39"/>
                <a:gd name="T41" fmla="*/ 21 h 39"/>
                <a:gd name="T42" fmla="*/ 19 w 39"/>
                <a:gd name="T43" fmla="*/ 18 h 39"/>
                <a:gd name="T44" fmla="*/ 24 w 39"/>
                <a:gd name="T45" fmla="*/ 15 h 39"/>
                <a:gd name="T46" fmla="*/ 19 w 39"/>
                <a:gd name="T47" fmla="*/ 12 h 39"/>
                <a:gd name="T48" fmla="*/ 15 w 39"/>
                <a:gd name="T49" fmla="*/ 12 h 39"/>
                <a:gd name="T50" fmla="*/ 15 w 39"/>
                <a:gd name="T51" fmla="*/ 18 h 39"/>
                <a:gd name="T52" fmla="*/ 19 w 39"/>
                <a:gd name="T5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9" y="0"/>
                  </a:moveTo>
                  <a:cubicBezTo>
                    <a:pt x="30" y="0"/>
                    <a:pt x="39" y="9"/>
                    <a:pt x="39" y="20"/>
                  </a:cubicBezTo>
                  <a:cubicBezTo>
                    <a:pt x="39" y="31"/>
                    <a:pt x="30" y="39"/>
                    <a:pt x="19" y="39"/>
                  </a:cubicBezTo>
                  <a:cubicBezTo>
                    <a:pt x="9" y="39"/>
                    <a:pt x="0" y="31"/>
                    <a:pt x="0" y="20"/>
                  </a:cubicBezTo>
                  <a:cubicBezTo>
                    <a:pt x="0" y="9"/>
                    <a:pt x="9" y="0"/>
                    <a:pt x="19" y="0"/>
                  </a:cubicBezTo>
                  <a:close/>
                  <a:moveTo>
                    <a:pt x="34" y="20"/>
                  </a:moveTo>
                  <a:cubicBezTo>
                    <a:pt x="34" y="11"/>
                    <a:pt x="28" y="4"/>
                    <a:pt x="19" y="4"/>
                  </a:cubicBezTo>
                  <a:cubicBezTo>
                    <a:pt x="11" y="4"/>
                    <a:pt x="5" y="11"/>
                    <a:pt x="5" y="20"/>
                  </a:cubicBezTo>
                  <a:cubicBezTo>
                    <a:pt x="5" y="28"/>
                    <a:pt x="11" y="35"/>
                    <a:pt x="19" y="35"/>
                  </a:cubicBezTo>
                  <a:cubicBezTo>
                    <a:pt x="28" y="35"/>
                    <a:pt x="34" y="28"/>
                    <a:pt x="34" y="20"/>
                  </a:cubicBezTo>
                  <a:close/>
                  <a:moveTo>
                    <a:pt x="18" y="21"/>
                  </a:moveTo>
                  <a:cubicBezTo>
                    <a:pt x="15" y="21"/>
                    <a:pt x="15" y="21"/>
                    <a:pt x="15" y="21"/>
                  </a:cubicBezTo>
                  <a:cubicBezTo>
                    <a:pt x="15" y="31"/>
                    <a:pt x="15" y="31"/>
                    <a:pt x="15" y="31"/>
                  </a:cubicBezTo>
                  <a:cubicBezTo>
                    <a:pt x="11" y="31"/>
                    <a:pt x="11" y="31"/>
                    <a:pt x="11" y="31"/>
                  </a:cubicBezTo>
                  <a:cubicBezTo>
                    <a:pt x="11" y="9"/>
                    <a:pt x="11" y="9"/>
                    <a:pt x="11" y="9"/>
                  </a:cubicBezTo>
                  <a:cubicBezTo>
                    <a:pt x="20" y="9"/>
                    <a:pt x="20" y="9"/>
                    <a:pt x="20" y="9"/>
                  </a:cubicBezTo>
                  <a:cubicBezTo>
                    <a:pt x="25" y="9"/>
                    <a:pt x="28" y="10"/>
                    <a:pt x="28" y="15"/>
                  </a:cubicBezTo>
                  <a:cubicBezTo>
                    <a:pt x="28" y="19"/>
                    <a:pt x="26" y="21"/>
                    <a:pt x="22" y="21"/>
                  </a:cubicBezTo>
                  <a:cubicBezTo>
                    <a:pt x="28" y="31"/>
                    <a:pt x="28" y="31"/>
                    <a:pt x="28" y="31"/>
                  </a:cubicBezTo>
                  <a:cubicBezTo>
                    <a:pt x="24" y="31"/>
                    <a:pt x="24" y="31"/>
                    <a:pt x="24" y="31"/>
                  </a:cubicBezTo>
                  <a:lnTo>
                    <a:pt x="18" y="21"/>
                  </a:lnTo>
                  <a:close/>
                  <a:moveTo>
                    <a:pt x="19" y="18"/>
                  </a:moveTo>
                  <a:cubicBezTo>
                    <a:pt x="22" y="18"/>
                    <a:pt x="24" y="18"/>
                    <a:pt x="24" y="15"/>
                  </a:cubicBezTo>
                  <a:cubicBezTo>
                    <a:pt x="24" y="12"/>
                    <a:pt x="21" y="12"/>
                    <a:pt x="19" y="12"/>
                  </a:cubicBezTo>
                  <a:cubicBezTo>
                    <a:pt x="15" y="12"/>
                    <a:pt x="15" y="12"/>
                    <a:pt x="15" y="12"/>
                  </a:cubicBezTo>
                  <a:cubicBezTo>
                    <a:pt x="15" y="18"/>
                    <a:pt x="15" y="18"/>
                    <a:pt x="15" y="18"/>
                  </a:cubicBezTo>
                  <a:lnTo>
                    <a:pt x="1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p>
          </p:txBody>
        </p:sp>
      </p:grpSp>
      <p:cxnSp>
        <p:nvCxnSpPr>
          <p:cNvPr id="3" name="Straight Connector 2">
            <a:extLst>
              <a:ext uri="{FF2B5EF4-FFF2-40B4-BE49-F238E27FC236}">
                <a16:creationId xmlns:a16="http://schemas.microsoft.com/office/drawing/2014/main" id="{F34A5DA0-C93A-47F6-AD95-4E18060A2CFB}"/>
              </a:ext>
            </a:extLst>
          </p:cNvPr>
          <p:cNvCxnSpPr/>
          <p:nvPr userDrawn="1"/>
        </p:nvCxnSpPr>
        <p:spPr>
          <a:xfrm>
            <a:off x="6096000" y="5168573"/>
            <a:ext cx="0" cy="992459"/>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201414"/>
      </p:ext>
    </p:extLst>
  </p:cSld>
  <p:clrMapOvr>
    <a:overrideClrMapping bg1="lt1" tx1="dk1" bg2="lt2" tx2="dk2" accent1="accent1" accent2="accent2" accent3="accent3" accent4="accent4" accent5="accent5" accent6="accent6" hlink="hlink" folHlink="folHlink"/>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5369F6-73E9-4589-B87C-085FF4156E26}"/>
              </a:ext>
            </a:extLst>
          </p:cNvPr>
          <p:cNvSpPr>
            <a:spLocks noGrp="1"/>
          </p:cNvSpPr>
          <p:nvPr>
            <p:ph type="title"/>
          </p:nvPr>
        </p:nvSpPr>
        <p:spPr>
          <a:xfrm>
            <a:off x="228601" y="228600"/>
            <a:ext cx="8972551" cy="561975"/>
          </a:xfrm>
          <a:prstGeom prst="rect">
            <a:avLst/>
          </a:prstGeom>
        </p:spPr>
        <p:txBody>
          <a:bodyPr lIns="0" tIns="0" rIns="0" bIns="0" anchor="t">
            <a:noAutofit/>
          </a:bodyPr>
          <a:lstStyle>
            <a:lvl1pPr>
              <a:defRPr lang="en-US" sz="3200" b="1" kern="1200" smtClean="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US"/>
              <a:t>Click to edit Master title style</a:t>
            </a:r>
            <a:endParaRPr lang="en-IN"/>
          </a:p>
        </p:txBody>
      </p:sp>
      <p:grpSp>
        <p:nvGrpSpPr>
          <p:cNvPr id="18" name="Group 17">
            <a:extLst>
              <a:ext uri="{FF2B5EF4-FFF2-40B4-BE49-F238E27FC236}">
                <a16:creationId xmlns:a16="http://schemas.microsoft.com/office/drawing/2014/main" id="{AE4E44AC-C5A0-CDE5-BA11-C62ED84EC53D}"/>
              </a:ext>
            </a:extLst>
          </p:cNvPr>
          <p:cNvGrpSpPr/>
          <p:nvPr userDrawn="1"/>
        </p:nvGrpSpPr>
        <p:grpSpPr>
          <a:xfrm>
            <a:off x="0" y="6747329"/>
            <a:ext cx="12192000" cy="139700"/>
            <a:chOff x="0" y="6747328"/>
            <a:chExt cx="12192000" cy="139700"/>
          </a:xfrm>
        </p:grpSpPr>
        <p:sp>
          <p:nvSpPr>
            <p:cNvPr id="19" name="Freeform: Shape 18">
              <a:extLst>
                <a:ext uri="{FF2B5EF4-FFF2-40B4-BE49-F238E27FC236}">
                  <a16:creationId xmlns:a16="http://schemas.microsoft.com/office/drawing/2014/main" id="{88893DB3-8C2A-2C7D-2E54-C34E31D4FEA7}"/>
                </a:ext>
              </a:extLst>
            </p:cNvPr>
            <p:cNvSpPr/>
            <p:nvPr/>
          </p:nvSpPr>
          <p:spPr>
            <a:xfrm>
              <a:off x="0"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bg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0" name="Freeform: Shape 19">
              <a:extLst>
                <a:ext uri="{FF2B5EF4-FFF2-40B4-BE49-F238E27FC236}">
                  <a16:creationId xmlns:a16="http://schemas.microsoft.com/office/drawing/2014/main" id="{CAAAEA43-67BB-93B6-27A8-DFDB57DF5B2C}"/>
                </a:ext>
              </a:extLst>
            </p:cNvPr>
            <p:cNvSpPr/>
            <p:nvPr/>
          </p:nvSpPr>
          <p:spPr>
            <a:xfrm>
              <a:off x="1742169"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chemeClr val="accent3"/>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1" name="Freeform: Shape 20">
              <a:extLst>
                <a:ext uri="{FF2B5EF4-FFF2-40B4-BE49-F238E27FC236}">
                  <a16:creationId xmlns:a16="http://schemas.microsoft.com/office/drawing/2014/main" id="{940DBD36-A2AA-87B8-EB16-1696D5D1D31B}"/>
                </a:ext>
              </a:extLst>
            </p:cNvPr>
            <p:cNvSpPr/>
            <p:nvPr/>
          </p:nvSpPr>
          <p:spPr>
            <a:xfrm>
              <a:off x="3481157"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2"/>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2" name="Freeform: Shape 21">
              <a:extLst>
                <a:ext uri="{FF2B5EF4-FFF2-40B4-BE49-F238E27FC236}">
                  <a16:creationId xmlns:a16="http://schemas.microsoft.com/office/drawing/2014/main" id="{C9011283-516D-F554-D4AE-069228DAEB3A}"/>
                </a:ext>
              </a:extLst>
            </p:cNvPr>
            <p:cNvSpPr/>
            <p:nvPr/>
          </p:nvSpPr>
          <p:spPr>
            <a:xfrm>
              <a:off x="5223325" y="6747328"/>
              <a:ext cx="1742165" cy="139700"/>
            </a:xfrm>
            <a:custGeom>
              <a:avLst/>
              <a:gdLst>
                <a:gd name="connsiteX0" fmla="*/ 0 w 521969"/>
                <a:gd name="connsiteY0" fmla="*/ 0 h 335280"/>
                <a:gd name="connsiteX1" fmla="*/ 521970 w 521969"/>
                <a:gd name="connsiteY1" fmla="*/ 0 h 335280"/>
                <a:gd name="connsiteX2" fmla="*/ 521970 w 521969"/>
                <a:gd name="connsiteY2" fmla="*/ 335280 h 335280"/>
                <a:gd name="connsiteX3" fmla="*/ 0 w 521969"/>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69" h="335280">
                  <a:moveTo>
                    <a:pt x="0" y="0"/>
                  </a:moveTo>
                  <a:lnTo>
                    <a:pt x="521970" y="0"/>
                  </a:lnTo>
                  <a:lnTo>
                    <a:pt x="521970" y="335280"/>
                  </a:lnTo>
                  <a:lnTo>
                    <a:pt x="0" y="335280"/>
                  </a:lnTo>
                  <a:close/>
                </a:path>
              </a:pathLst>
            </a:custGeom>
            <a:solidFill>
              <a:srgbClr val="FFC000"/>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3" name="Freeform: Shape 22">
              <a:extLst>
                <a:ext uri="{FF2B5EF4-FFF2-40B4-BE49-F238E27FC236}">
                  <a16:creationId xmlns:a16="http://schemas.microsoft.com/office/drawing/2014/main" id="{74A06651-9129-6FCB-C620-E426856E2B8F}"/>
                </a:ext>
              </a:extLst>
            </p:cNvPr>
            <p:cNvSpPr/>
            <p:nvPr/>
          </p:nvSpPr>
          <p:spPr>
            <a:xfrm>
              <a:off x="6965494"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accent1"/>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4" name="Freeform: Shape 23">
              <a:extLst>
                <a:ext uri="{FF2B5EF4-FFF2-40B4-BE49-F238E27FC236}">
                  <a16:creationId xmlns:a16="http://schemas.microsoft.com/office/drawing/2014/main" id="{BB9EC811-11C4-1122-0B83-212374BAA474}"/>
                </a:ext>
              </a:extLst>
            </p:cNvPr>
            <p:cNvSpPr/>
            <p:nvPr/>
          </p:nvSpPr>
          <p:spPr>
            <a:xfrm>
              <a:off x="8707663"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chemeClr val="tx2">
                <a:lumMod val="75000"/>
              </a:schemeClr>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sp>
          <p:nvSpPr>
            <p:cNvPr id="25" name="Freeform: Shape 24">
              <a:extLst>
                <a:ext uri="{FF2B5EF4-FFF2-40B4-BE49-F238E27FC236}">
                  <a16:creationId xmlns:a16="http://schemas.microsoft.com/office/drawing/2014/main" id="{A6535F8E-D612-9BE3-6A2C-8B0DC62327CC}"/>
                </a:ext>
              </a:extLst>
            </p:cNvPr>
            <p:cNvSpPr/>
            <p:nvPr/>
          </p:nvSpPr>
          <p:spPr>
            <a:xfrm>
              <a:off x="10449831" y="6747328"/>
              <a:ext cx="1742169" cy="139700"/>
            </a:xfrm>
            <a:custGeom>
              <a:avLst/>
              <a:gdLst>
                <a:gd name="connsiteX0" fmla="*/ 0 w 521970"/>
                <a:gd name="connsiteY0" fmla="*/ 0 h 335280"/>
                <a:gd name="connsiteX1" fmla="*/ 521970 w 521970"/>
                <a:gd name="connsiteY1" fmla="*/ 0 h 335280"/>
                <a:gd name="connsiteX2" fmla="*/ 521970 w 521970"/>
                <a:gd name="connsiteY2" fmla="*/ 335280 h 335280"/>
                <a:gd name="connsiteX3" fmla="*/ 0 w 52197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521970" h="335280">
                  <a:moveTo>
                    <a:pt x="0" y="0"/>
                  </a:moveTo>
                  <a:lnTo>
                    <a:pt x="521970" y="0"/>
                  </a:lnTo>
                  <a:lnTo>
                    <a:pt x="521970" y="335280"/>
                  </a:lnTo>
                  <a:lnTo>
                    <a:pt x="0" y="335280"/>
                  </a:lnTo>
                  <a:close/>
                </a:path>
              </a:pathLst>
            </a:custGeom>
            <a:solidFill>
              <a:srgbClr val="00B3B9"/>
            </a:solidFill>
            <a:ln w="9525" cap="flat">
              <a:noFill/>
              <a:prstDash val="solid"/>
              <a:miter/>
            </a:ln>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A0A0A"/>
                </a:solidFill>
                <a:effectLst/>
                <a:uLnTx/>
                <a:uFillTx/>
              </a:endParaRPr>
            </a:p>
          </p:txBody>
        </p:sp>
      </p:grpSp>
      <p:pic>
        <p:nvPicPr>
          <p:cNvPr id="7" name="Picture 6" descr="A picture containing drawing&#10;&#10;Description automatically generated">
            <a:extLst>
              <a:ext uri="{FF2B5EF4-FFF2-40B4-BE49-F238E27FC236}">
                <a16:creationId xmlns:a16="http://schemas.microsoft.com/office/drawing/2014/main" id="{C04A9C08-E36D-4929-9DB3-A52D45A8EBE5}"/>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58501" y="228600"/>
            <a:ext cx="1165225" cy="229515"/>
          </a:xfrm>
          <a:prstGeom prst="rect">
            <a:avLst/>
          </a:prstGeom>
        </p:spPr>
      </p:pic>
      <p:sp>
        <p:nvSpPr>
          <p:cNvPr id="13" name="Slide Number Placeholder 4">
            <a:extLst>
              <a:ext uri="{FF2B5EF4-FFF2-40B4-BE49-F238E27FC236}">
                <a16:creationId xmlns:a16="http://schemas.microsoft.com/office/drawing/2014/main" id="{B14EC169-6BA9-1B89-4584-EC6E8502ED1E}"/>
              </a:ext>
            </a:extLst>
          </p:cNvPr>
          <p:cNvSpPr>
            <a:spLocks noGrp="1"/>
          </p:cNvSpPr>
          <p:nvPr>
            <p:ph type="sldNum" sz="quarter" idx="12"/>
          </p:nvPr>
        </p:nvSpPr>
        <p:spPr>
          <a:xfrm>
            <a:off x="11195051" y="6298404"/>
            <a:ext cx="749300" cy="322265"/>
          </a:xfrm>
          <a:prstGeom prst="rect">
            <a:avLst/>
          </a:prstGeom>
        </p:spPr>
        <p:txBody>
          <a:bodyPr lIns="0" tIns="0" rIns="0" bIns="0" anchor="b"/>
          <a:lstStyle>
            <a:lvl1pPr algn="r">
              <a:defRPr sz="1100">
                <a:solidFill>
                  <a:schemeClr val="bg1"/>
                </a:solidFill>
              </a:defRPr>
            </a:lvl1pPr>
          </a:lstStyle>
          <a:p>
            <a:fld id="{8C1CC9D4-B77B-4D62-AC93-E2BD36A15066}" type="slidenum">
              <a:rPr lang="en-IN" smtClean="0"/>
              <a:pPr/>
              <a:t>‹#›</a:t>
            </a:fld>
            <a:endParaRPr lang="en-IN"/>
          </a:p>
        </p:txBody>
      </p:sp>
    </p:spTree>
    <p:extLst>
      <p:ext uri="{BB962C8B-B14F-4D97-AF65-F5344CB8AC3E}">
        <p14:creationId xmlns:p14="http://schemas.microsoft.com/office/powerpoint/2010/main" val="290148096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08A7-DA37-4744-C93B-12B3E4CF1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34D58-C082-81CA-C186-6991B6B4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F0A35-06B1-F98C-D81D-60779058DB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C7970A8-F7DF-0E27-EC78-CDF7D3E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6E0DF-2F1F-A2D1-7AB9-6709C4D84EF1}"/>
              </a:ext>
            </a:extLst>
          </p:cNvPr>
          <p:cNvSpPr>
            <a:spLocks noGrp="1"/>
          </p:cNvSpPr>
          <p:nvPr>
            <p:ph type="sldNum" sz="quarter" idx="12"/>
          </p:nvPr>
        </p:nvSpPr>
        <p:spPr/>
        <p:txBody>
          <a:bodyPr/>
          <a:lstStyle/>
          <a:p>
            <a:fld id="{3AE269B0-969D-4231-A140-763186BC4959}" type="slidenum">
              <a:rPr lang="en-US" smtClean="0"/>
              <a:t>‹#›</a:t>
            </a:fld>
            <a:endParaRPr lang="en-US"/>
          </a:p>
        </p:txBody>
      </p:sp>
    </p:spTree>
    <p:extLst>
      <p:ext uri="{BB962C8B-B14F-4D97-AF65-F5344CB8AC3E}">
        <p14:creationId xmlns:p14="http://schemas.microsoft.com/office/powerpoint/2010/main" val="112909176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a:xfrm>
            <a:off x="463296" y="256033"/>
            <a:ext cx="7777013" cy="954793"/>
          </a:xfrm>
        </p:spPr>
        <p:txBody>
          <a:bodyPr/>
          <a:lstStyle>
            <a:lvl1pPr>
              <a:defRPr>
                <a:solidFill>
                  <a:srgbClr val="000000"/>
                </a:solidFill>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a:xfrm>
            <a:off x="938784" y="6360027"/>
            <a:ext cx="7083947" cy="209549"/>
          </a:xfrm>
        </p:spPr>
        <p:txBody>
          <a:body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397" y="6189216"/>
            <a:ext cx="548640" cy="548640"/>
          </a:xfrm>
          <a:prstGeom prst="rect">
            <a:avLst/>
          </a:prstGeom>
        </p:spPr>
      </p:pic>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EXTRA VERTICAL SPACE</a:t>
            </a:r>
          </a:p>
        </p:txBody>
      </p:sp>
      <p:sp>
        <p:nvSpPr>
          <p:cNvPr id="6" name="Content Placeholder 5"/>
          <p:cNvSpPr>
            <a:spLocks noGrp="1"/>
          </p:cNvSpPr>
          <p:nvPr>
            <p:ph sz="quarter" idx="13"/>
          </p:nvPr>
        </p:nvSpPr>
        <p:spPr>
          <a:xfrm>
            <a:off x="338667" y="1210733"/>
            <a:ext cx="11563349" cy="4851400"/>
          </a:xfrm>
        </p:spPr>
        <p:txBody>
          <a:bodyPr>
            <a:normAutofit/>
          </a:bodyPr>
          <a:lstStyle>
            <a:lvl1pPr>
              <a:defRPr sz="2667"/>
            </a:lvl1pPr>
            <a:lvl2pPr marL="761981" indent="-313259">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093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70327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877559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63519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6206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07304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25771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7181596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78315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45651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925922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008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57989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1931229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92852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670085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2859369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Green Bar">
    <p:spTree>
      <p:nvGrpSpPr>
        <p:cNvPr id="1" name=""/>
        <p:cNvGrpSpPr/>
        <p:nvPr/>
      </p:nvGrpSpPr>
      <p:grpSpPr>
        <a:xfrm>
          <a:off x="0" y="0"/>
          <a:ext cx="0" cy="0"/>
          <a:chOff x="0" y="0"/>
          <a:chExt cx="0" cy="0"/>
        </a:xfrm>
      </p:grpSpPr>
      <p:sp>
        <p:nvSpPr>
          <p:cNvPr id="5" name="Rectangle 4"/>
          <p:cNvSpPr/>
          <p:nvPr userDrawn="1"/>
        </p:nvSpPr>
        <p:spPr>
          <a:xfrm>
            <a:off x="4" y="6070602"/>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Content Placeholder 5"/>
          <p:cNvSpPr>
            <a:spLocks noGrp="1"/>
          </p:cNvSpPr>
          <p:nvPr>
            <p:ph sz="quarter" idx="10"/>
          </p:nvPr>
        </p:nvSpPr>
        <p:spPr>
          <a:xfrm>
            <a:off x="341376" y="1402080"/>
            <a:ext cx="10972800" cy="4241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BOTTOM GREEN BAR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50" y="6203123"/>
            <a:ext cx="546111" cy="523356"/>
          </a:xfrm>
          <a:prstGeom prst="rect">
            <a:avLst/>
          </a:prstGeom>
        </p:spPr>
      </p:pic>
    </p:spTree>
    <p:extLst>
      <p:ext uri="{BB962C8B-B14F-4D97-AF65-F5344CB8AC3E}">
        <p14:creationId xmlns:p14="http://schemas.microsoft.com/office/powerpoint/2010/main" val="67291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28982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page image right">
    <p:spTree>
      <p:nvGrpSpPr>
        <p:cNvPr id="1" name=""/>
        <p:cNvGrpSpPr/>
        <p:nvPr/>
      </p:nvGrpSpPr>
      <p:grpSpPr>
        <a:xfrm>
          <a:off x="0" y="0"/>
          <a:ext cx="0" cy="0"/>
          <a:chOff x="0" y="0"/>
          <a:chExt cx="0" cy="0"/>
        </a:xfrm>
      </p:grpSpPr>
      <p:sp>
        <p:nvSpPr>
          <p:cNvPr id="10" name="Rectangle 9"/>
          <p:cNvSpPr/>
          <p:nvPr userDrawn="1"/>
        </p:nvSpPr>
        <p:spPr>
          <a:xfrm>
            <a:off x="4" y="6070602"/>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5413250" y="1408813"/>
            <a:ext cx="6354972" cy="4162464"/>
          </a:xfrm>
          <a:prstGeom prst="rect">
            <a:avLst/>
          </a:prstGeom>
        </p:spPr>
        <p:txBody>
          <a:bodyPr/>
          <a:lstStyle>
            <a:lvl1pPr marL="0" indent="0">
              <a:buSzPct val="90000"/>
              <a:buFont typeface="Arial"/>
              <a:buNone/>
              <a:defRPr sz="2667" b="0" i="0">
                <a:latin typeface="Arial"/>
              </a:defRPr>
            </a:lvl1pPr>
            <a:lvl2pPr marL="457178" indent="-304784">
              <a:spcBef>
                <a:spcPts val="0"/>
              </a:spcBef>
              <a:buSzPct val="90000"/>
              <a:buFont typeface="Arial"/>
              <a:buChar char="•"/>
              <a:defRPr sz="2667"/>
            </a:lvl2pPr>
            <a:lvl3pPr marL="914354" indent="-304784">
              <a:buSzPct val="90000"/>
              <a:buFont typeface="Courier New"/>
              <a:buChar char="o"/>
              <a:defRPr sz="2667"/>
            </a:lvl3pPr>
            <a:lvl4pPr marL="1371532" indent="-304784">
              <a:buSzPct val="90000"/>
              <a:buFont typeface="Arial"/>
              <a:buChar char="•"/>
              <a:defRPr sz="2667"/>
            </a:lvl4pPr>
            <a:lvl5pPr marL="1913371" indent="-321717">
              <a:buSzPct val="90000"/>
              <a:buFont typeface="Courier New"/>
              <a:buChar char="o"/>
              <a:tabLst/>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a:p>
        </p:txBody>
      </p:sp>
      <p:sp>
        <p:nvSpPr>
          <p:cNvPr id="8" name="Text Placeholder 7"/>
          <p:cNvSpPr>
            <a:spLocks noGrp="1"/>
          </p:cNvSpPr>
          <p:nvPr>
            <p:ph type="body" sz="quarter" idx="13"/>
          </p:nvPr>
        </p:nvSpPr>
        <p:spPr>
          <a:xfrm>
            <a:off x="342694" y="1408816"/>
            <a:ext cx="5058833" cy="4180417"/>
          </a:xfrm>
        </p:spPr>
        <p:txBody>
          <a:bodyPr anchor="ctr">
            <a:normAutofit/>
          </a:bodyPr>
          <a:lstStyle>
            <a:lvl1pPr marL="0" indent="0" algn="l">
              <a:lnSpc>
                <a:spcPct val="120000"/>
              </a:lnSpc>
              <a:spcBef>
                <a:spcPts val="0"/>
              </a:spcBef>
              <a:spcAft>
                <a:spcPts val="1067"/>
              </a:spcAft>
              <a:buNone/>
              <a:defRPr sz="2667" b="0" i="0" baseline="0">
                <a:latin typeface="Arial"/>
                <a:cs typeface="Arial"/>
              </a:defRPr>
            </a:lvl1pPr>
            <a:lvl2pPr marL="448711" indent="0">
              <a:buNone/>
              <a:defRPr/>
            </a:lvl2pPr>
            <a:lvl3pPr marL="994783" indent="0">
              <a:buNone/>
              <a:defRPr/>
            </a:lvl3pPr>
            <a:lvl4pPr marL="1509109" indent="0">
              <a:buNone/>
              <a:defRPr/>
            </a:lvl4pPr>
            <a:lvl5pPr marL="2055182" indent="0">
              <a:buNone/>
              <a:defRPr/>
            </a:lvl5pPr>
          </a:lstStyle>
          <a:p>
            <a:pPr lvl="0"/>
            <a:r>
              <a:rPr lang="en-US"/>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Arial"/>
              </a:rPr>
              <a:t>CONTENT PAGE IMAGE RIGHT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850" y="6203123"/>
            <a:ext cx="546111" cy="523356"/>
          </a:xfrm>
          <a:prstGeom prst="rect">
            <a:avLst/>
          </a:prstGeom>
        </p:spPr>
      </p:pic>
      <p:sp>
        <p:nvSpPr>
          <p:cNvPr id="11" name="Footer Placeholder 4"/>
          <p:cNvSpPr>
            <a:spLocks noGrp="1"/>
          </p:cNvSpPr>
          <p:nvPr>
            <p:ph type="ftr" sz="quarter" idx="12"/>
          </p:nvPr>
        </p:nvSpPr>
        <p:spPr>
          <a:xfrm>
            <a:off x="942453" y="6360028"/>
            <a:ext cx="7083947" cy="209549"/>
          </a:xfrm>
        </p:spPr>
        <p:txBody>
          <a:bodyPr/>
          <a:lstStyle/>
          <a:p>
            <a:endParaRPr lang="en-US">
              <a:solidFill>
                <a:srgbClr val="FFFFFF"/>
              </a:solidFill>
              <a:latin typeface="Arial"/>
              <a:cs typeface="Arial"/>
            </a:endParaRPr>
          </a:p>
        </p:txBody>
      </p:sp>
    </p:spTree>
    <p:extLst>
      <p:ext uri="{BB962C8B-B14F-4D97-AF65-F5344CB8AC3E}">
        <p14:creationId xmlns:p14="http://schemas.microsoft.com/office/powerpoint/2010/main" val="3092789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61AE29-7B8B-4C60-B2E8-528C5E8E9E1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8AC1817-0CE4-4C2A-AAC4-0B9AFE161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BAF44C-50F9-41BA-B6ED-3359749E01E1}"/>
              </a:ext>
            </a:extLst>
          </p:cNvPr>
          <p:cNvSpPr>
            <a:spLocks noGrp="1"/>
          </p:cNvSpPr>
          <p:nvPr>
            <p:ph type="sldNum" sz="quarter" idx="12"/>
          </p:nvPr>
        </p:nvSpPr>
        <p:spPr/>
        <p:txBody>
          <a:bodyPr/>
          <a:lstStyle/>
          <a:p>
            <a:fld id="{C6FA91FE-BA3C-42FD-A7BE-3A8830281F3E}" type="slidenum">
              <a:rPr lang="en-US" smtClean="0"/>
              <a:t>‹#›</a:t>
            </a:fld>
            <a:endParaRPr lang="en-US"/>
          </a:p>
        </p:txBody>
      </p:sp>
    </p:spTree>
    <p:extLst>
      <p:ext uri="{BB962C8B-B14F-4D97-AF65-F5344CB8AC3E}">
        <p14:creationId xmlns:p14="http://schemas.microsoft.com/office/powerpoint/2010/main" val="3448909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Rectangle 1">
            <a:extLst>
              <a:ext uri="{FF2B5EF4-FFF2-40B4-BE49-F238E27FC236}">
                <a16:creationId xmlns:a16="http://schemas.microsoft.com/office/drawing/2014/main" id="{6D24DBA7-A854-33F5-06A3-B9C44359A8F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3" name="Graphic 2">
            <a:extLst>
              <a:ext uri="{FF2B5EF4-FFF2-40B4-BE49-F238E27FC236}">
                <a16:creationId xmlns:a16="http://schemas.microsoft.com/office/drawing/2014/main" id="{F6DD151E-8633-B999-48AC-B937FCF357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20877" y="619338"/>
            <a:ext cx="5679007" cy="5679007"/>
          </a:xfrm>
          <a:prstGeom prst="rect">
            <a:avLst/>
          </a:prstGeom>
        </p:spPr>
      </p:pic>
      <p:pic>
        <p:nvPicPr>
          <p:cNvPr id="4" name="Graphic 3">
            <a:extLst>
              <a:ext uri="{FF2B5EF4-FFF2-40B4-BE49-F238E27FC236}">
                <a16:creationId xmlns:a16="http://schemas.microsoft.com/office/drawing/2014/main" id="{F2181851-46BA-A3F5-3E7C-205B09AA16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872254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3" name="Rectangle 2">
            <a:extLst>
              <a:ext uri="{FF2B5EF4-FFF2-40B4-BE49-F238E27FC236}">
                <a16:creationId xmlns:a16="http://schemas.microsoft.com/office/drawing/2014/main" id="{DCBCCDB5-3E7A-237B-630A-8073556F64AA}"/>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EB6E2C49-2FF8-3F0B-DFC5-D4DEDA57053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3BEF21F7-18E0-9025-D8F8-542B239B3E75}"/>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F6EE3153-5466-8FE2-7B67-73D9BDA78A23}"/>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2473027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
        <p:nvSpPr>
          <p:cNvPr id="3" name="Rectangle 2">
            <a:extLst>
              <a:ext uri="{FF2B5EF4-FFF2-40B4-BE49-F238E27FC236}">
                <a16:creationId xmlns:a16="http://schemas.microsoft.com/office/drawing/2014/main" id="{D80818EC-24B2-5771-16E1-5E45F57BF22E}"/>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 name="Graphic 3">
            <a:extLst>
              <a:ext uri="{FF2B5EF4-FFF2-40B4-BE49-F238E27FC236}">
                <a16:creationId xmlns:a16="http://schemas.microsoft.com/office/drawing/2014/main" id="{31A9DB11-13A9-4365-D457-08370B24F66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2018" y="1737968"/>
            <a:ext cx="5620783" cy="3382065"/>
          </a:xfrm>
          <a:prstGeom prst="rect">
            <a:avLst/>
          </a:prstGeom>
        </p:spPr>
      </p:pic>
      <p:sp>
        <p:nvSpPr>
          <p:cNvPr id="5" name="TextBox 4">
            <a:extLst>
              <a:ext uri="{FF2B5EF4-FFF2-40B4-BE49-F238E27FC236}">
                <a16:creationId xmlns:a16="http://schemas.microsoft.com/office/drawing/2014/main" id="{34ADFE20-4C59-B624-F8E9-A9C066EFA12B}"/>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6" name="TextBox 5">
            <a:extLst>
              <a:ext uri="{FF2B5EF4-FFF2-40B4-BE49-F238E27FC236}">
                <a16:creationId xmlns:a16="http://schemas.microsoft.com/office/drawing/2014/main" id="{EE443021-9799-6E43-FE1E-C99E2CC848E5}"/>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10040041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2" name="Rectangle 1">
            <a:extLst>
              <a:ext uri="{FF2B5EF4-FFF2-40B4-BE49-F238E27FC236}">
                <a16:creationId xmlns:a16="http://schemas.microsoft.com/office/drawing/2014/main" id="{5BB0CF52-AFB9-4B0D-8B02-A378FD2447A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pic>
        <p:nvPicPr>
          <p:cNvPr id="3" name="Graphic 2">
            <a:extLst>
              <a:ext uri="{FF2B5EF4-FFF2-40B4-BE49-F238E27FC236}">
                <a16:creationId xmlns:a16="http://schemas.microsoft.com/office/drawing/2014/main" id="{EAF93093-1328-E938-AC38-BD6201EF2C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2369262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grpSp>
        <p:nvGrpSpPr>
          <p:cNvPr id="2" name="Group 1">
            <a:extLst>
              <a:ext uri="{FF2B5EF4-FFF2-40B4-BE49-F238E27FC236}">
                <a16:creationId xmlns:a16="http://schemas.microsoft.com/office/drawing/2014/main" id="{435E1D37-2969-17CC-4486-90452988E9BF}"/>
              </a:ext>
            </a:extLst>
          </p:cNvPr>
          <p:cNvGrpSpPr/>
          <p:nvPr userDrawn="1"/>
        </p:nvGrpSpPr>
        <p:grpSpPr>
          <a:xfrm>
            <a:off x="0" y="6608354"/>
            <a:ext cx="12192000" cy="254857"/>
            <a:chOff x="0" y="4956265"/>
            <a:chExt cx="9144000" cy="191143"/>
          </a:xfrm>
        </p:grpSpPr>
        <p:sp>
          <p:nvSpPr>
            <p:cNvPr id="5" name="Rectangle 4">
              <a:extLst>
                <a:ext uri="{FF2B5EF4-FFF2-40B4-BE49-F238E27FC236}">
                  <a16:creationId xmlns:a16="http://schemas.microsoft.com/office/drawing/2014/main" id="{271C1224-E9D9-6A03-197A-667B7B1F64EF}"/>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6" name="Rectangle 5">
              <a:extLst>
                <a:ext uri="{FF2B5EF4-FFF2-40B4-BE49-F238E27FC236}">
                  <a16:creationId xmlns:a16="http://schemas.microsoft.com/office/drawing/2014/main" id="{DF0778F8-D6CC-B689-3C90-08023312892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Rectangle 6">
              <a:extLst>
                <a:ext uri="{FF2B5EF4-FFF2-40B4-BE49-F238E27FC236}">
                  <a16:creationId xmlns:a16="http://schemas.microsoft.com/office/drawing/2014/main" id="{FD8158DA-C13B-2394-1A1E-7D1605CF1BDE}"/>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8" name="Rectangle 7">
              <a:extLst>
                <a:ext uri="{FF2B5EF4-FFF2-40B4-BE49-F238E27FC236}">
                  <a16:creationId xmlns:a16="http://schemas.microsoft.com/office/drawing/2014/main" id="{63FC5671-F585-A28E-7D17-CBB80D57296F}"/>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4" name="Rectangle 13">
              <a:extLst>
                <a:ext uri="{FF2B5EF4-FFF2-40B4-BE49-F238E27FC236}">
                  <a16:creationId xmlns:a16="http://schemas.microsoft.com/office/drawing/2014/main" id="{B1219E52-FD8E-45D4-AB19-D667883CB22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15" name="Graphic 14">
              <a:extLst>
                <a:ext uri="{FF2B5EF4-FFF2-40B4-BE49-F238E27FC236}">
                  <a16:creationId xmlns:a16="http://schemas.microsoft.com/office/drawing/2014/main" id="{4FA86480-E923-F661-0948-2259A929C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16" name="Graphic 15">
              <a:extLst>
                <a:ext uri="{FF2B5EF4-FFF2-40B4-BE49-F238E27FC236}">
                  <a16:creationId xmlns:a16="http://schemas.microsoft.com/office/drawing/2014/main" id="{F5037E48-A2E2-3D2C-0E2B-4DF0691B111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17" name="Graphic 16">
              <a:extLst>
                <a:ext uri="{FF2B5EF4-FFF2-40B4-BE49-F238E27FC236}">
                  <a16:creationId xmlns:a16="http://schemas.microsoft.com/office/drawing/2014/main" id="{D096396F-55A9-D6DE-0D4E-D45BA610E53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623743452"/>
      </p:ext>
    </p:extLst>
  </p:cSld>
  <p:clrMapOvr>
    <a:masterClrMapping/>
  </p:clrMapOvr>
  <p:extLst>
    <p:ext uri="{DCECCB84-F9BA-43D5-87BE-67443E8EF086}">
      <p15:sldGuideLst xmlns:p15="http://schemas.microsoft.com/office/powerpoint/2012/main">
        <p15:guide id="1" pos="288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2" name="Group 1">
            <a:extLst>
              <a:ext uri="{FF2B5EF4-FFF2-40B4-BE49-F238E27FC236}">
                <a16:creationId xmlns:a16="http://schemas.microsoft.com/office/drawing/2014/main" id="{5E783DFF-6B06-0E14-D7CC-F9144B59FA96}"/>
              </a:ext>
            </a:extLst>
          </p:cNvPr>
          <p:cNvGrpSpPr/>
          <p:nvPr userDrawn="1"/>
        </p:nvGrpSpPr>
        <p:grpSpPr>
          <a:xfrm>
            <a:off x="0" y="6608354"/>
            <a:ext cx="12192000" cy="254857"/>
            <a:chOff x="0" y="4956265"/>
            <a:chExt cx="9144000" cy="191143"/>
          </a:xfrm>
        </p:grpSpPr>
        <p:sp>
          <p:nvSpPr>
            <p:cNvPr id="3" name="Rectangle 2">
              <a:extLst>
                <a:ext uri="{FF2B5EF4-FFF2-40B4-BE49-F238E27FC236}">
                  <a16:creationId xmlns:a16="http://schemas.microsoft.com/office/drawing/2014/main" id="{7B2562F4-2279-4AB2-2477-004E0CFC78A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 name="Rectangle 3">
              <a:extLst>
                <a:ext uri="{FF2B5EF4-FFF2-40B4-BE49-F238E27FC236}">
                  <a16:creationId xmlns:a16="http://schemas.microsoft.com/office/drawing/2014/main" id="{5E9475BC-1D1D-45C1-FEB5-07670B16A4B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414B4FC2-CC38-4AD8-54BA-916E2D87DCA0}"/>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B737AD5B-D71B-B339-D59B-893A0758978B}"/>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A21C5348-8A3E-8E99-0AC6-FA736CBE50A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9" name="Graphic 8">
              <a:extLst>
                <a:ext uri="{FF2B5EF4-FFF2-40B4-BE49-F238E27FC236}">
                  <a16:creationId xmlns:a16="http://schemas.microsoft.com/office/drawing/2014/main" id="{96BA090E-DD8F-A89B-CAB0-EE8A7F13F95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10" name="Graphic 9">
              <a:extLst>
                <a:ext uri="{FF2B5EF4-FFF2-40B4-BE49-F238E27FC236}">
                  <a16:creationId xmlns:a16="http://schemas.microsoft.com/office/drawing/2014/main" id="{08FABDF2-2AFF-B8FF-F844-C43E8FB585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11" name="Graphic 10">
              <a:extLst>
                <a:ext uri="{FF2B5EF4-FFF2-40B4-BE49-F238E27FC236}">
                  <a16:creationId xmlns:a16="http://schemas.microsoft.com/office/drawing/2014/main" id="{D3B76377-A06A-785B-C64C-E057DC940BB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Tree>
    <p:extLst>
      <p:ext uri="{BB962C8B-B14F-4D97-AF65-F5344CB8AC3E}">
        <p14:creationId xmlns:p14="http://schemas.microsoft.com/office/powerpoint/2010/main" val="718578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grpSp>
        <p:nvGrpSpPr>
          <p:cNvPr id="3" name="Group 2">
            <a:extLst>
              <a:ext uri="{FF2B5EF4-FFF2-40B4-BE49-F238E27FC236}">
                <a16:creationId xmlns:a16="http://schemas.microsoft.com/office/drawing/2014/main" id="{8A037895-2A91-03E0-5EEF-0953616F6D5D}"/>
              </a:ext>
            </a:extLst>
          </p:cNvPr>
          <p:cNvGrpSpPr/>
          <p:nvPr userDrawn="1"/>
        </p:nvGrpSpPr>
        <p:grpSpPr>
          <a:xfrm>
            <a:off x="0" y="6608354"/>
            <a:ext cx="12192000" cy="254857"/>
            <a:chOff x="0" y="4956265"/>
            <a:chExt cx="9144000" cy="191143"/>
          </a:xfrm>
        </p:grpSpPr>
        <p:sp>
          <p:nvSpPr>
            <p:cNvPr id="4" name="Rectangle 3">
              <a:extLst>
                <a:ext uri="{FF2B5EF4-FFF2-40B4-BE49-F238E27FC236}">
                  <a16:creationId xmlns:a16="http://schemas.microsoft.com/office/drawing/2014/main" id="{01228C77-2BBB-72A1-B344-0B5C7460E7C0}"/>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5F9703D1-E3CC-9F09-7638-4BA021CADE9E}"/>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47D3ACDE-83F4-CCA0-90E6-5C7CF1F072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355B82B4-86B1-BC77-CF29-EC256898D9C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BCA73DC9-D411-DD0A-A751-A1AAC1001BA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21" name="Graphic 20">
              <a:extLst>
                <a:ext uri="{FF2B5EF4-FFF2-40B4-BE49-F238E27FC236}">
                  <a16:creationId xmlns:a16="http://schemas.microsoft.com/office/drawing/2014/main" id="{412BA006-4ABD-31F1-50BF-95F77F90F6E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22" name="Graphic 21">
              <a:extLst>
                <a:ext uri="{FF2B5EF4-FFF2-40B4-BE49-F238E27FC236}">
                  <a16:creationId xmlns:a16="http://schemas.microsoft.com/office/drawing/2014/main" id="{CAA45152-DC26-2DD7-56F7-9B8992F8C51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23" name="Graphic 22">
              <a:extLst>
                <a:ext uri="{FF2B5EF4-FFF2-40B4-BE49-F238E27FC236}">
                  <a16:creationId xmlns:a16="http://schemas.microsoft.com/office/drawing/2014/main" id="{A07B76FD-C09C-7542-2F2B-EDB6440BEA28}"/>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
        <p:nvSpPr>
          <p:cNvPr id="24" name="TextBox 23">
            <a:extLst>
              <a:ext uri="{FF2B5EF4-FFF2-40B4-BE49-F238E27FC236}">
                <a16:creationId xmlns:a16="http://schemas.microsoft.com/office/drawing/2014/main" id="{4B9CCD63-81C2-5CE4-CD0B-46F656E5E37B}"/>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425547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grpSp>
        <p:nvGrpSpPr>
          <p:cNvPr id="3" name="Group 2">
            <a:extLst>
              <a:ext uri="{FF2B5EF4-FFF2-40B4-BE49-F238E27FC236}">
                <a16:creationId xmlns:a16="http://schemas.microsoft.com/office/drawing/2014/main" id="{6674E548-A9B3-4303-B7D4-5AF70F674DD9}"/>
              </a:ext>
            </a:extLst>
          </p:cNvPr>
          <p:cNvGrpSpPr/>
          <p:nvPr userDrawn="1"/>
        </p:nvGrpSpPr>
        <p:grpSpPr>
          <a:xfrm>
            <a:off x="0" y="6608354"/>
            <a:ext cx="12192000" cy="254857"/>
            <a:chOff x="0" y="4956265"/>
            <a:chExt cx="9144000" cy="191143"/>
          </a:xfrm>
        </p:grpSpPr>
        <p:sp>
          <p:nvSpPr>
            <p:cNvPr id="4" name="Rectangle 3">
              <a:extLst>
                <a:ext uri="{FF2B5EF4-FFF2-40B4-BE49-F238E27FC236}">
                  <a16:creationId xmlns:a16="http://schemas.microsoft.com/office/drawing/2014/main" id="{DC362EFF-98AF-E268-C656-23FD500F7FC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5" name="Rectangle 4">
              <a:extLst>
                <a:ext uri="{FF2B5EF4-FFF2-40B4-BE49-F238E27FC236}">
                  <a16:creationId xmlns:a16="http://schemas.microsoft.com/office/drawing/2014/main" id="{3F72AB9F-AF57-7819-BAD2-80971A647A9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6" name="Rectangle 5">
              <a:extLst>
                <a:ext uri="{FF2B5EF4-FFF2-40B4-BE49-F238E27FC236}">
                  <a16:creationId xmlns:a16="http://schemas.microsoft.com/office/drawing/2014/main" id="{C1FDC25D-9E48-7F51-2EC5-552B063699E3}"/>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581E477B-3595-4893-7214-6331B6F3BA5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51CC3CD1-C22F-16A1-8ADF-594F61984C5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21" name="Graphic 20">
              <a:extLst>
                <a:ext uri="{FF2B5EF4-FFF2-40B4-BE49-F238E27FC236}">
                  <a16:creationId xmlns:a16="http://schemas.microsoft.com/office/drawing/2014/main" id="{CFEE1C5F-2EDC-4305-2485-0F2768BA19D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03637" y="4981114"/>
              <a:ext cx="146304" cy="146304"/>
            </a:xfrm>
            <a:prstGeom prst="rect">
              <a:avLst/>
            </a:prstGeom>
          </p:spPr>
        </p:pic>
        <p:pic>
          <p:nvPicPr>
            <p:cNvPr id="22" name="Graphic 21">
              <a:extLst>
                <a:ext uri="{FF2B5EF4-FFF2-40B4-BE49-F238E27FC236}">
                  <a16:creationId xmlns:a16="http://schemas.microsoft.com/office/drawing/2014/main" id="{0BB99748-62AF-B199-CF96-D9981EA203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17203" y="4982552"/>
              <a:ext cx="137160" cy="137160"/>
            </a:xfrm>
            <a:prstGeom prst="rect">
              <a:avLst/>
            </a:prstGeom>
          </p:spPr>
        </p:pic>
        <p:pic>
          <p:nvPicPr>
            <p:cNvPr id="23" name="Graphic 22">
              <a:extLst>
                <a:ext uri="{FF2B5EF4-FFF2-40B4-BE49-F238E27FC236}">
                  <a16:creationId xmlns:a16="http://schemas.microsoft.com/office/drawing/2014/main" id="{EACAED8A-9169-0C3B-8F20-AF658CDA5A8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40048" y="4983256"/>
              <a:ext cx="100871" cy="137160"/>
            </a:xfrm>
            <a:prstGeom prst="rect">
              <a:avLst/>
            </a:prstGeom>
          </p:spPr>
        </p:pic>
      </p:grpSp>
      <p:sp>
        <p:nvSpPr>
          <p:cNvPr id="24" name="TextBox 23">
            <a:extLst>
              <a:ext uri="{FF2B5EF4-FFF2-40B4-BE49-F238E27FC236}">
                <a16:creationId xmlns:a16="http://schemas.microsoft.com/office/drawing/2014/main" id="{01C8387B-A3CA-48BB-E808-A4F970D34E75}"/>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10444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2497381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144905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grpSp>
        <p:nvGrpSpPr>
          <p:cNvPr id="3" name="Group 2">
            <a:extLst>
              <a:ext uri="{FF2B5EF4-FFF2-40B4-BE49-F238E27FC236}">
                <a16:creationId xmlns:a16="http://schemas.microsoft.com/office/drawing/2014/main" id="{7425B325-6153-1CCC-A609-BBDC90353A20}"/>
              </a:ext>
            </a:extLst>
          </p:cNvPr>
          <p:cNvGrpSpPr/>
          <p:nvPr userDrawn="1"/>
        </p:nvGrpSpPr>
        <p:grpSpPr>
          <a:xfrm>
            <a:off x="0" y="-1"/>
            <a:ext cx="12386931" cy="6892516"/>
            <a:chOff x="0" y="-1"/>
            <a:chExt cx="9290198" cy="5169387"/>
          </a:xfrm>
        </p:grpSpPr>
        <p:grpSp>
          <p:nvGrpSpPr>
            <p:cNvPr id="6" name="Group 5">
              <a:extLst>
                <a:ext uri="{FF2B5EF4-FFF2-40B4-BE49-F238E27FC236}">
                  <a16:creationId xmlns:a16="http://schemas.microsoft.com/office/drawing/2014/main" id="{D3CBAA0E-059C-EBA9-EE17-83E3FDD05A1B}"/>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2" name="Rectangle 41">
                <a:extLst>
                  <a:ext uri="{FF2B5EF4-FFF2-40B4-BE49-F238E27FC236}">
                    <a16:creationId xmlns:a16="http://schemas.microsoft.com/office/drawing/2014/main" id="{6621B822-B06D-C6F5-1C1D-A4719B7751C2}"/>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3" name="Rectangle 42">
                <a:extLst>
                  <a:ext uri="{FF2B5EF4-FFF2-40B4-BE49-F238E27FC236}">
                    <a16:creationId xmlns:a16="http://schemas.microsoft.com/office/drawing/2014/main" id="{19AA6038-2482-885D-B310-D41E38A9B207}"/>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4" name="Rectangle 43">
                <a:extLst>
                  <a:ext uri="{FF2B5EF4-FFF2-40B4-BE49-F238E27FC236}">
                    <a16:creationId xmlns:a16="http://schemas.microsoft.com/office/drawing/2014/main" id="{AD22CAEF-A743-168D-99FB-E0A78295C796}"/>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6" name="Rectangle 45">
                <a:extLst>
                  <a:ext uri="{FF2B5EF4-FFF2-40B4-BE49-F238E27FC236}">
                    <a16:creationId xmlns:a16="http://schemas.microsoft.com/office/drawing/2014/main" id="{4C553155-9FCD-E404-1089-AE3D03210315}"/>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0" name="Rectangle 49">
                <a:extLst>
                  <a:ext uri="{FF2B5EF4-FFF2-40B4-BE49-F238E27FC236}">
                    <a16:creationId xmlns:a16="http://schemas.microsoft.com/office/drawing/2014/main" id="{53135698-A45B-BB22-1C26-86C70C2213BF}"/>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1" name="Rectangle 50">
                <a:extLst>
                  <a:ext uri="{FF2B5EF4-FFF2-40B4-BE49-F238E27FC236}">
                    <a16:creationId xmlns:a16="http://schemas.microsoft.com/office/drawing/2014/main" id="{350CC96E-4C0F-FF61-3E6C-663BA4391FD5}"/>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52" name="Rectangle 51">
                <a:extLst>
                  <a:ext uri="{FF2B5EF4-FFF2-40B4-BE49-F238E27FC236}">
                    <a16:creationId xmlns:a16="http://schemas.microsoft.com/office/drawing/2014/main" id="{3A82C554-9D81-0C40-6B97-38187AA256E9}"/>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55" name="Graphic 54">
                <a:extLst>
                  <a:ext uri="{FF2B5EF4-FFF2-40B4-BE49-F238E27FC236}">
                    <a16:creationId xmlns:a16="http://schemas.microsoft.com/office/drawing/2014/main" id="{BC16B04C-B598-E8D6-059B-D68ECE21D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001520" y="2048510"/>
                <a:ext cx="1463040" cy="1463040"/>
              </a:xfrm>
              <a:prstGeom prst="rect">
                <a:avLst/>
              </a:prstGeom>
            </p:spPr>
          </p:pic>
          <p:pic>
            <p:nvPicPr>
              <p:cNvPr id="56" name="Graphic 55">
                <a:extLst>
                  <a:ext uri="{FF2B5EF4-FFF2-40B4-BE49-F238E27FC236}">
                    <a16:creationId xmlns:a16="http://schemas.microsoft.com/office/drawing/2014/main" id="{A9928DC4-D45A-C8A6-229C-EF556A1372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rot="5400000">
                <a:off x="7000212" y="2999548"/>
                <a:ext cx="2468880" cy="1485541"/>
              </a:xfrm>
              <a:prstGeom prst="rect">
                <a:avLst/>
              </a:prstGeom>
            </p:spPr>
          </p:pic>
          <p:pic>
            <p:nvPicPr>
              <p:cNvPr id="57" name="Graphic 56">
                <a:extLst>
                  <a:ext uri="{FF2B5EF4-FFF2-40B4-BE49-F238E27FC236}">
                    <a16:creationId xmlns:a16="http://schemas.microsoft.com/office/drawing/2014/main" id="{625F0673-2B42-2A98-EFA5-B16244007F74}"/>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b="12868"/>
              <a:stretch/>
            </p:blipFill>
            <p:spPr>
              <a:xfrm>
                <a:off x="3847792" y="3894605"/>
                <a:ext cx="1463040" cy="1274781"/>
              </a:xfrm>
              <a:prstGeom prst="rect">
                <a:avLst/>
              </a:prstGeom>
            </p:spPr>
          </p:pic>
          <p:pic>
            <p:nvPicPr>
              <p:cNvPr id="58" name="Graphic 57">
                <a:extLst>
                  <a:ext uri="{FF2B5EF4-FFF2-40B4-BE49-F238E27FC236}">
                    <a16:creationId xmlns:a16="http://schemas.microsoft.com/office/drawing/2014/main" id="{91DF6A69-CB77-6DF6-7460-4BB0DDACBD8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90500" y="257175"/>
                <a:ext cx="1463457" cy="1371600"/>
              </a:xfrm>
              <a:prstGeom prst="rect">
                <a:avLst/>
              </a:prstGeom>
            </p:spPr>
          </p:pic>
          <p:pic>
            <p:nvPicPr>
              <p:cNvPr id="59" name="Graphic 58">
                <a:extLst>
                  <a:ext uri="{FF2B5EF4-FFF2-40B4-BE49-F238E27FC236}">
                    <a16:creationId xmlns:a16="http://schemas.microsoft.com/office/drawing/2014/main" id="{DB336941-7CD3-70E7-9EE0-0BA1714CAF35}"/>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t="32991"/>
              <a:stretch/>
            </p:blipFill>
            <p:spPr>
              <a:xfrm>
                <a:off x="3873156" y="0"/>
                <a:ext cx="1371600" cy="781816"/>
              </a:xfrm>
              <a:prstGeom prst="rect">
                <a:avLst/>
              </a:prstGeom>
            </p:spPr>
          </p:pic>
          <p:pic>
            <p:nvPicPr>
              <p:cNvPr id="60" name="Graphic 59">
                <a:extLst>
                  <a:ext uri="{FF2B5EF4-FFF2-40B4-BE49-F238E27FC236}">
                    <a16:creationId xmlns:a16="http://schemas.microsoft.com/office/drawing/2014/main" id="{F1DEF527-872E-3E01-6674-821D92853DF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665694" y="1231527"/>
                <a:ext cx="1463457" cy="1371600"/>
              </a:xfrm>
              <a:prstGeom prst="rect">
                <a:avLst/>
              </a:prstGeom>
            </p:spPr>
          </p:pic>
        </p:grpSp>
        <p:grpSp>
          <p:nvGrpSpPr>
            <p:cNvPr id="8" name="Group 7">
              <a:extLst>
                <a:ext uri="{FF2B5EF4-FFF2-40B4-BE49-F238E27FC236}">
                  <a16:creationId xmlns:a16="http://schemas.microsoft.com/office/drawing/2014/main" id="{F5B243A0-8967-7F60-1F49-7ED5F4403EB9}"/>
                </a:ext>
              </a:extLst>
            </p:cNvPr>
            <p:cNvGrpSpPr/>
            <p:nvPr userDrawn="1"/>
          </p:nvGrpSpPr>
          <p:grpSpPr>
            <a:xfrm>
              <a:off x="2028039" y="-1"/>
              <a:ext cx="1371600" cy="1623845"/>
              <a:chOff x="2028039" y="-1"/>
              <a:chExt cx="1371600" cy="1623845"/>
            </a:xfrm>
            <a:solidFill>
              <a:schemeClr val="bg1"/>
            </a:solidFill>
          </p:grpSpPr>
          <p:pic>
            <p:nvPicPr>
              <p:cNvPr id="40" name="Graphic 39">
                <a:extLst>
                  <a:ext uri="{FF2B5EF4-FFF2-40B4-BE49-F238E27FC236}">
                    <a16:creationId xmlns:a16="http://schemas.microsoft.com/office/drawing/2014/main" id="{4F62BC41-4956-F8AE-0139-DB08D7EC71BD}"/>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2028039" y="252244"/>
                <a:ext cx="1371600" cy="1371600"/>
              </a:xfrm>
              <a:prstGeom prst="rect">
                <a:avLst/>
              </a:prstGeom>
            </p:spPr>
          </p:pic>
          <p:pic>
            <p:nvPicPr>
              <p:cNvPr id="41" name="Graphic 40">
                <a:extLst>
                  <a:ext uri="{FF2B5EF4-FFF2-40B4-BE49-F238E27FC236}">
                    <a16:creationId xmlns:a16="http://schemas.microsoft.com/office/drawing/2014/main" id="{D56D1B9B-1382-D79F-4985-1EDB54EF166A}"/>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t="29166"/>
              <a:stretch/>
            </p:blipFill>
            <p:spPr>
              <a:xfrm>
                <a:off x="2028039" y="-1"/>
                <a:ext cx="1371600" cy="971551"/>
              </a:xfrm>
              <a:prstGeom prst="rect">
                <a:avLst/>
              </a:prstGeom>
            </p:spPr>
          </p:pic>
        </p:grpSp>
        <p:pic>
          <p:nvPicPr>
            <p:cNvPr id="9" name="Graphic 8">
              <a:extLst>
                <a:ext uri="{FF2B5EF4-FFF2-40B4-BE49-F238E27FC236}">
                  <a16:creationId xmlns:a16="http://schemas.microsoft.com/office/drawing/2014/main" id="{6C36D43F-F8A8-5719-8D6C-0E8CC3AF9722}"/>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b="17445"/>
            <a:stretch/>
          </p:blipFill>
          <p:spPr>
            <a:xfrm>
              <a:off x="2032000" y="3858261"/>
              <a:ext cx="1371600" cy="1285240"/>
            </a:xfrm>
            <a:prstGeom prst="rect">
              <a:avLst/>
            </a:prstGeom>
          </p:spPr>
        </p:pic>
        <p:sp>
          <p:nvSpPr>
            <p:cNvPr id="12" name="TextBox 11">
              <a:extLst>
                <a:ext uri="{FF2B5EF4-FFF2-40B4-BE49-F238E27FC236}">
                  <a16:creationId xmlns:a16="http://schemas.microsoft.com/office/drawing/2014/main" id="{B9C72829-A3E7-D431-EDAE-337EB35719D2}"/>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5" name="Graphic 14">
              <a:extLst>
                <a:ext uri="{FF2B5EF4-FFF2-40B4-BE49-F238E27FC236}">
                  <a16:creationId xmlns:a16="http://schemas.microsoft.com/office/drawing/2014/main" id="{87B2D300-C0E6-84FC-4EAD-ED625A367107}"/>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t="43015"/>
            <a:stretch/>
          </p:blipFill>
          <p:spPr>
            <a:xfrm>
              <a:off x="5657850" y="-1"/>
              <a:ext cx="1463040" cy="833717"/>
            </a:xfrm>
            <a:prstGeom prst="rect">
              <a:avLst/>
            </a:prstGeom>
          </p:spPr>
        </p:pic>
        <p:pic>
          <p:nvPicPr>
            <p:cNvPr id="19" name="Graphic 18">
              <a:extLst>
                <a:ext uri="{FF2B5EF4-FFF2-40B4-BE49-F238E27FC236}">
                  <a16:creationId xmlns:a16="http://schemas.microsoft.com/office/drawing/2014/main" id="{0BD449A1-E267-1C96-9CBF-0A7A6179929C}"/>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36"/>
                </a:ext>
              </a:extLst>
            </a:blip>
            <a:srcRect t="-1" b="-1786"/>
            <a:stretch/>
          </p:blipFill>
          <p:spPr>
            <a:xfrm>
              <a:off x="5674603" y="3037915"/>
              <a:ext cx="1463040" cy="2024903"/>
            </a:xfrm>
            <a:prstGeom prst="rect">
              <a:avLst/>
            </a:prstGeom>
          </p:spPr>
        </p:pic>
        <p:pic>
          <p:nvPicPr>
            <p:cNvPr id="24" name="Graphic 23">
              <a:extLst>
                <a:ext uri="{FF2B5EF4-FFF2-40B4-BE49-F238E27FC236}">
                  <a16:creationId xmlns:a16="http://schemas.microsoft.com/office/drawing/2014/main" id="{ABBBDD2B-8935-AE16-66D4-F1491DCC0ED9}"/>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rot="5400000">
              <a:off x="3488337" y="1683466"/>
              <a:ext cx="2194560" cy="1382570"/>
            </a:xfrm>
            <a:prstGeom prst="rect">
              <a:avLst/>
            </a:prstGeom>
          </p:spPr>
        </p:pic>
        <p:pic>
          <p:nvPicPr>
            <p:cNvPr id="27" name="Graphic 26">
              <a:extLst>
                <a:ext uri="{FF2B5EF4-FFF2-40B4-BE49-F238E27FC236}">
                  <a16:creationId xmlns:a16="http://schemas.microsoft.com/office/drawing/2014/main" id="{2A4F929B-04FB-3C7C-C151-BF1B41160587}"/>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rot="1800000">
              <a:off x="7406640" y="510844"/>
              <a:ext cx="1645920" cy="1645920"/>
            </a:xfrm>
            <a:prstGeom prst="rect">
              <a:avLst/>
            </a:prstGeom>
          </p:spPr>
        </p:pic>
        <p:pic>
          <p:nvPicPr>
            <p:cNvPr id="30" name="Graphic 29">
              <a:extLst>
                <a:ext uri="{FF2B5EF4-FFF2-40B4-BE49-F238E27FC236}">
                  <a16:creationId xmlns:a16="http://schemas.microsoft.com/office/drawing/2014/main" id="{148E5EAA-7A48-578B-FE02-58E7C637757A}"/>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39"/>
                </a:ext>
              </a:extLst>
            </a:blip>
            <a:srcRect t="92371"/>
            <a:stretch/>
          </p:blipFill>
          <p:spPr>
            <a:xfrm>
              <a:off x="7492701" y="0"/>
              <a:ext cx="1463040" cy="139512"/>
            </a:xfrm>
            <a:prstGeom prst="rect">
              <a:avLst/>
            </a:prstGeom>
          </p:spPr>
        </p:pic>
        <p:grpSp>
          <p:nvGrpSpPr>
            <p:cNvPr id="33" name="Group 32">
              <a:extLst>
                <a:ext uri="{FF2B5EF4-FFF2-40B4-BE49-F238E27FC236}">
                  <a16:creationId xmlns:a16="http://schemas.microsoft.com/office/drawing/2014/main" id="{15C1358B-8442-01D5-95A4-F5AE3DDE6418}"/>
                </a:ext>
              </a:extLst>
            </p:cNvPr>
            <p:cNvGrpSpPr/>
            <p:nvPr userDrawn="1"/>
          </p:nvGrpSpPr>
          <p:grpSpPr>
            <a:xfrm>
              <a:off x="190500" y="2075841"/>
              <a:ext cx="1473709" cy="2718803"/>
              <a:chOff x="342900" y="2045970"/>
              <a:chExt cx="1103160" cy="2238704"/>
            </a:xfrm>
          </p:grpSpPr>
          <p:pic>
            <p:nvPicPr>
              <p:cNvPr id="37" name="Graphic 36">
                <a:extLst>
                  <a:ext uri="{FF2B5EF4-FFF2-40B4-BE49-F238E27FC236}">
                    <a16:creationId xmlns:a16="http://schemas.microsoft.com/office/drawing/2014/main" id="{2903F9D7-345A-74CF-988E-6DE13F8FA82C}"/>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42900" y="2045970"/>
                <a:ext cx="1103159" cy="1371600"/>
              </a:xfrm>
              <a:prstGeom prst="rect">
                <a:avLst/>
              </a:prstGeom>
            </p:spPr>
          </p:pic>
          <p:pic>
            <p:nvPicPr>
              <p:cNvPr id="38" name="Graphic 37">
                <a:extLst>
                  <a:ext uri="{FF2B5EF4-FFF2-40B4-BE49-F238E27FC236}">
                    <a16:creationId xmlns:a16="http://schemas.microsoft.com/office/drawing/2014/main" id="{21C07EDD-1DA8-614C-3EDE-E94B7D0109FD}"/>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42900" y="2913074"/>
                <a:ext cx="1103160" cy="1371600"/>
              </a:xfrm>
              <a:prstGeom prst="rect">
                <a:avLst/>
              </a:prstGeom>
            </p:spPr>
          </p:pic>
        </p:grpSp>
      </p:grpSp>
    </p:spTree>
    <p:extLst>
      <p:ext uri="{BB962C8B-B14F-4D97-AF65-F5344CB8AC3E}">
        <p14:creationId xmlns:p14="http://schemas.microsoft.com/office/powerpoint/2010/main" val="332227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8ED9AD3A-0A76-9FE8-50BC-DF0317973FB7}"/>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539614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87A8BCC5-AE56-0DD6-5E4B-A15CAFEA7ADF}"/>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2146324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
        <p:nvSpPr>
          <p:cNvPr id="2" name="Rectangle 1">
            <a:extLst>
              <a:ext uri="{FF2B5EF4-FFF2-40B4-BE49-F238E27FC236}">
                <a16:creationId xmlns:a16="http://schemas.microsoft.com/office/drawing/2014/main" id="{3C53433D-27B6-22C3-DA42-8B8E3EC77D35}"/>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1869739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2" name="Rectangle 1">
            <a:extLst>
              <a:ext uri="{FF2B5EF4-FFF2-40B4-BE49-F238E27FC236}">
                <a16:creationId xmlns:a16="http://schemas.microsoft.com/office/drawing/2014/main" id="{2613DF24-710A-7354-1897-B7CDDA1EA168}"/>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D7876010-624F-B9A6-CBFC-2B57EBBD6950}"/>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1949441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C292D427-72B0-1E98-5C9A-7A94D5FDB8CE}"/>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BCFECBC5-51B6-617C-3F92-821AAAD26756}"/>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1346287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EE9540E7-F60B-950D-DDA5-F3E4B3E4D268}"/>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BF7D713C-2987-61E0-1521-BC8483423F5E}"/>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833980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2" name="Rectangle 1">
            <a:extLst>
              <a:ext uri="{FF2B5EF4-FFF2-40B4-BE49-F238E27FC236}">
                <a16:creationId xmlns:a16="http://schemas.microsoft.com/office/drawing/2014/main" id="{E262EC64-DE95-6230-3F5A-23E017FA0D81}"/>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CF82ACDF-4C08-8A33-3892-6EC169795484}"/>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2031517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980D4495-5B84-E381-66E3-7BB3596E2294}"/>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06EECE52-A136-13FA-A4C0-77B01D2A3A77}"/>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189800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5D4BAA52-40F5-4B36-A84D-46C8A60E8214}" type="slidenum">
              <a:rPr lang="en-US" smtClean="0"/>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5302501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2" name="Rectangle 1">
            <a:extLst>
              <a:ext uri="{FF2B5EF4-FFF2-40B4-BE49-F238E27FC236}">
                <a16:creationId xmlns:a16="http://schemas.microsoft.com/office/drawing/2014/main" id="{56D3CBC1-3320-A471-5A51-4367D57CB194}"/>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3" name="Freeform 10">
            <a:extLst>
              <a:ext uri="{FF2B5EF4-FFF2-40B4-BE49-F238E27FC236}">
                <a16:creationId xmlns:a16="http://schemas.microsoft.com/office/drawing/2014/main" id="{9DEB9866-C7E4-DC2F-D09F-988A1E61F2F3}"/>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Tree>
    <p:extLst>
      <p:ext uri="{BB962C8B-B14F-4D97-AF65-F5344CB8AC3E}">
        <p14:creationId xmlns:p14="http://schemas.microsoft.com/office/powerpoint/2010/main" val="40855195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4C5C8878-2E8D-55AF-B527-8BA4A0265713}"/>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67A7D002-1C6A-477B-17FB-2154950EC7E2}"/>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C6865AB7-7348-50E0-20B3-45ECAB06156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69791BD3-72E0-825E-44DB-EAA3A1E5C3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34429439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6D4A81E8-9384-E27D-9949-6A2006F4A247}"/>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27EFB45F-2465-B0C4-5703-8D559AF90EDC}"/>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EE45A55F-C853-AAEA-1D8E-29999B733F0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84031D6C-FAC3-572F-1C51-B9141E77DE82}"/>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609926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4F69438C-5CCE-BD5C-B1B7-E77F427C9994}"/>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FF0A6BA8-01C1-ED6B-424C-45A3E482984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BD0ED817-A07E-97D1-1F1B-29F1F275260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52D71165-7FEE-A515-6BE1-3FFF967170BD}"/>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990630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B8969675-CA36-B1A2-DBDA-CE69979A2B9A}"/>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B68C1E58-7E48-1EBA-612B-ABE7C4E48F45}"/>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9930FBCA-6D0D-3982-66CF-E0B1D980536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A1FA16E8-4BB3-6D2D-2D7E-81A10670B20B}"/>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711426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A33C4F35-C403-EF37-9739-62A83FAAC287}"/>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5D12A868-7977-03DC-C620-62918275633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0D31846E-AF3A-7DB0-D59E-C6053DA14DF3}"/>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510D35E7-A980-560A-633B-7B7D0DC7A648}"/>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1062829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9">
            <a:extLst>
              <a:ext uri="{FF2B5EF4-FFF2-40B4-BE49-F238E27FC236}">
                <a16:creationId xmlns:a16="http://schemas.microsoft.com/office/drawing/2014/main" id="{36ED3DE8-B1BA-08DB-3CD3-FE1AE9F4631D}"/>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DE9B9411-86C9-005D-84D8-203A032C54FD}"/>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1382BC5A-C4BB-5089-B632-8DF451C0188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26E31E6C-68BE-46B9-91B1-ED548C84EF00}"/>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1640862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76C0956A-97C6-89C4-8C57-6F3468BE4A7C}"/>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314D0A22-3D87-401A-E15E-6125F86A6890}"/>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F6E076C7-1E6E-F703-0207-EE12E682FD10}"/>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CA179310-4F7D-A4BF-65CF-0FB75B19B493}"/>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1479270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F0D631AF-2AEB-F8A0-CDD1-CE8ED58AA5B8}"/>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9779BA7A-D3B5-3A1B-FAB5-23081158CA2E}"/>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A2F575B9-D935-F17D-6412-55BA38CF650B}"/>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1AED04EC-9561-ED82-3158-446E3273F4C1}"/>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2517943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3" name="Freeform 11">
            <a:extLst>
              <a:ext uri="{FF2B5EF4-FFF2-40B4-BE49-F238E27FC236}">
                <a16:creationId xmlns:a16="http://schemas.microsoft.com/office/drawing/2014/main" id="{8B0DAAB1-23AC-26EE-BADA-4A0D357F311B}"/>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4" name="Slide Number Placeholder 6">
            <a:extLst>
              <a:ext uri="{FF2B5EF4-FFF2-40B4-BE49-F238E27FC236}">
                <a16:creationId xmlns:a16="http://schemas.microsoft.com/office/drawing/2014/main" id="{CBEB1447-B2F7-F60E-3F45-266DAFD3D526}"/>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5" name="Footer Placeholder 4">
            <a:extLst>
              <a:ext uri="{FF2B5EF4-FFF2-40B4-BE49-F238E27FC236}">
                <a16:creationId xmlns:a16="http://schemas.microsoft.com/office/drawing/2014/main" id="{FB8F1C47-FF6F-2915-5818-41C743D7BA41}"/>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6" name="TextBox 5">
            <a:extLst>
              <a:ext uri="{FF2B5EF4-FFF2-40B4-BE49-F238E27FC236}">
                <a16:creationId xmlns:a16="http://schemas.microsoft.com/office/drawing/2014/main" id="{BF0B0E4C-CD7E-43EA-2CEF-5F9AB38D17B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Tree>
    <p:extLst>
      <p:ext uri="{BB962C8B-B14F-4D97-AF65-F5344CB8AC3E}">
        <p14:creationId xmlns:p14="http://schemas.microsoft.com/office/powerpoint/2010/main" val="15516212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59.xml"/><Relationship Id="rId18" Type="http://schemas.openxmlformats.org/officeDocument/2006/relationships/slideLayout" Target="../slideLayouts/slideLayout464.xml"/><Relationship Id="rId26" Type="http://schemas.openxmlformats.org/officeDocument/2006/relationships/slideLayout" Target="../slideLayouts/slideLayout472.xml"/><Relationship Id="rId3" Type="http://schemas.openxmlformats.org/officeDocument/2006/relationships/slideLayout" Target="../slideLayouts/slideLayout449.xml"/><Relationship Id="rId21" Type="http://schemas.openxmlformats.org/officeDocument/2006/relationships/slideLayout" Target="../slideLayouts/slideLayout467.xml"/><Relationship Id="rId34" Type="http://schemas.openxmlformats.org/officeDocument/2006/relationships/slideLayout" Target="../slideLayouts/slideLayout480.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5" Type="http://schemas.openxmlformats.org/officeDocument/2006/relationships/slideLayout" Target="../slideLayouts/slideLayout471.xml"/><Relationship Id="rId33" Type="http://schemas.openxmlformats.org/officeDocument/2006/relationships/slideLayout" Target="../slideLayouts/slideLayout479.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20" Type="http://schemas.openxmlformats.org/officeDocument/2006/relationships/slideLayout" Target="../slideLayouts/slideLayout466.xml"/><Relationship Id="rId29" Type="http://schemas.openxmlformats.org/officeDocument/2006/relationships/slideLayout" Target="../slideLayouts/slideLayout475.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24" Type="http://schemas.openxmlformats.org/officeDocument/2006/relationships/slideLayout" Target="../slideLayouts/slideLayout470.xml"/><Relationship Id="rId32" Type="http://schemas.openxmlformats.org/officeDocument/2006/relationships/slideLayout" Target="../slideLayouts/slideLayout478.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23" Type="http://schemas.openxmlformats.org/officeDocument/2006/relationships/slideLayout" Target="../slideLayouts/slideLayout469.xml"/><Relationship Id="rId28" Type="http://schemas.openxmlformats.org/officeDocument/2006/relationships/slideLayout" Target="../slideLayouts/slideLayout474.xml"/><Relationship Id="rId36" Type="http://schemas.openxmlformats.org/officeDocument/2006/relationships/theme" Target="../theme/theme10.xml"/><Relationship Id="rId10" Type="http://schemas.openxmlformats.org/officeDocument/2006/relationships/slideLayout" Target="../slideLayouts/slideLayout456.xml"/><Relationship Id="rId19" Type="http://schemas.openxmlformats.org/officeDocument/2006/relationships/slideLayout" Target="../slideLayouts/slideLayout465.xml"/><Relationship Id="rId31" Type="http://schemas.openxmlformats.org/officeDocument/2006/relationships/slideLayout" Target="../slideLayouts/slideLayout477.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 Id="rId22" Type="http://schemas.openxmlformats.org/officeDocument/2006/relationships/slideLayout" Target="../slideLayouts/slideLayout468.xml"/><Relationship Id="rId27" Type="http://schemas.openxmlformats.org/officeDocument/2006/relationships/slideLayout" Target="../slideLayouts/slideLayout473.xml"/><Relationship Id="rId30" Type="http://schemas.openxmlformats.org/officeDocument/2006/relationships/slideLayout" Target="../slideLayouts/slideLayout476.xml"/><Relationship Id="rId35" Type="http://schemas.openxmlformats.org/officeDocument/2006/relationships/slideLayout" Target="../slideLayouts/slideLayout481.xml"/><Relationship Id="rId8" Type="http://schemas.openxmlformats.org/officeDocument/2006/relationships/slideLayout" Target="../slideLayouts/slideLayout4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theme" Target="../theme/theme11.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506.xml"/><Relationship Id="rId18" Type="http://schemas.openxmlformats.org/officeDocument/2006/relationships/slideLayout" Target="../slideLayouts/slideLayout511.xml"/><Relationship Id="rId26" Type="http://schemas.openxmlformats.org/officeDocument/2006/relationships/slideLayout" Target="../slideLayouts/slideLayout519.xml"/><Relationship Id="rId39" Type="http://schemas.openxmlformats.org/officeDocument/2006/relationships/slideLayout" Target="../slideLayouts/slideLayout532.xml"/><Relationship Id="rId21" Type="http://schemas.openxmlformats.org/officeDocument/2006/relationships/slideLayout" Target="../slideLayouts/slideLayout514.xml"/><Relationship Id="rId34" Type="http://schemas.openxmlformats.org/officeDocument/2006/relationships/slideLayout" Target="../slideLayouts/slideLayout527.xml"/><Relationship Id="rId42" Type="http://schemas.openxmlformats.org/officeDocument/2006/relationships/theme" Target="../theme/theme12.xml"/><Relationship Id="rId7" Type="http://schemas.openxmlformats.org/officeDocument/2006/relationships/slideLayout" Target="../slideLayouts/slideLayout500.xml"/><Relationship Id="rId2" Type="http://schemas.openxmlformats.org/officeDocument/2006/relationships/slideLayout" Target="../slideLayouts/slideLayout495.xml"/><Relationship Id="rId16" Type="http://schemas.openxmlformats.org/officeDocument/2006/relationships/slideLayout" Target="../slideLayouts/slideLayout509.xml"/><Relationship Id="rId20" Type="http://schemas.openxmlformats.org/officeDocument/2006/relationships/slideLayout" Target="../slideLayouts/slideLayout513.xml"/><Relationship Id="rId29" Type="http://schemas.openxmlformats.org/officeDocument/2006/relationships/slideLayout" Target="../slideLayouts/slideLayout522.xml"/><Relationship Id="rId41" Type="http://schemas.openxmlformats.org/officeDocument/2006/relationships/slideLayout" Target="../slideLayouts/slideLayout534.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24" Type="http://schemas.openxmlformats.org/officeDocument/2006/relationships/slideLayout" Target="../slideLayouts/slideLayout517.xml"/><Relationship Id="rId32" Type="http://schemas.openxmlformats.org/officeDocument/2006/relationships/slideLayout" Target="../slideLayouts/slideLayout525.xml"/><Relationship Id="rId37" Type="http://schemas.openxmlformats.org/officeDocument/2006/relationships/slideLayout" Target="../slideLayouts/slideLayout530.xml"/><Relationship Id="rId40" Type="http://schemas.openxmlformats.org/officeDocument/2006/relationships/slideLayout" Target="../slideLayouts/slideLayout533.xml"/><Relationship Id="rId5" Type="http://schemas.openxmlformats.org/officeDocument/2006/relationships/slideLayout" Target="../slideLayouts/slideLayout498.xml"/><Relationship Id="rId15" Type="http://schemas.openxmlformats.org/officeDocument/2006/relationships/slideLayout" Target="../slideLayouts/slideLayout508.xml"/><Relationship Id="rId23" Type="http://schemas.openxmlformats.org/officeDocument/2006/relationships/slideLayout" Target="../slideLayouts/slideLayout516.xml"/><Relationship Id="rId28" Type="http://schemas.openxmlformats.org/officeDocument/2006/relationships/slideLayout" Target="../slideLayouts/slideLayout521.xml"/><Relationship Id="rId36" Type="http://schemas.openxmlformats.org/officeDocument/2006/relationships/slideLayout" Target="../slideLayouts/slideLayout529.xml"/><Relationship Id="rId10" Type="http://schemas.openxmlformats.org/officeDocument/2006/relationships/slideLayout" Target="../slideLayouts/slideLayout503.xml"/><Relationship Id="rId19" Type="http://schemas.openxmlformats.org/officeDocument/2006/relationships/slideLayout" Target="../slideLayouts/slideLayout512.xml"/><Relationship Id="rId31" Type="http://schemas.openxmlformats.org/officeDocument/2006/relationships/slideLayout" Target="../slideLayouts/slideLayout524.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slideLayout" Target="../slideLayouts/slideLayout507.xml"/><Relationship Id="rId22" Type="http://schemas.openxmlformats.org/officeDocument/2006/relationships/slideLayout" Target="../slideLayouts/slideLayout515.xml"/><Relationship Id="rId27" Type="http://schemas.openxmlformats.org/officeDocument/2006/relationships/slideLayout" Target="../slideLayouts/slideLayout520.xml"/><Relationship Id="rId30" Type="http://schemas.openxmlformats.org/officeDocument/2006/relationships/slideLayout" Target="../slideLayouts/slideLayout523.xml"/><Relationship Id="rId35" Type="http://schemas.openxmlformats.org/officeDocument/2006/relationships/slideLayout" Target="../slideLayouts/slideLayout528.xml"/><Relationship Id="rId8" Type="http://schemas.openxmlformats.org/officeDocument/2006/relationships/slideLayout" Target="../slideLayouts/slideLayout501.xml"/><Relationship Id="rId3" Type="http://schemas.openxmlformats.org/officeDocument/2006/relationships/slideLayout" Target="../slideLayouts/slideLayout496.xml"/><Relationship Id="rId12" Type="http://schemas.openxmlformats.org/officeDocument/2006/relationships/slideLayout" Target="../slideLayouts/slideLayout505.xml"/><Relationship Id="rId17" Type="http://schemas.openxmlformats.org/officeDocument/2006/relationships/slideLayout" Target="../slideLayouts/slideLayout510.xml"/><Relationship Id="rId25" Type="http://schemas.openxmlformats.org/officeDocument/2006/relationships/slideLayout" Target="../slideLayouts/slideLayout518.xml"/><Relationship Id="rId33" Type="http://schemas.openxmlformats.org/officeDocument/2006/relationships/slideLayout" Target="../slideLayouts/slideLayout526.xml"/><Relationship Id="rId38" Type="http://schemas.openxmlformats.org/officeDocument/2006/relationships/slideLayout" Target="../slideLayouts/slideLayout53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theme" Target="../theme/theme3.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8" Type="http://schemas.openxmlformats.org/officeDocument/2006/relationships/slideLayout" Target="../slideLayouts/slideLayout79.xml"/><Relationship Id="rId3"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theme" Target="../theme/theme4.xml"/><Relationship Id="rId8"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theme" Target="../theme/theme5.xml"/><Relationship Id="rId8" Type="http://schemas.openxmlformats.org/officeDocument/2006/relationships/slideLayout" Target="../slideLayouts/slideLayout15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34" Type="http://schemas.openxmlformats.org/officeDocument/2006/relationships/slideLayout" Target="../slideLayouts/slideLayout211.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theme" Target="../theme/theme6.xml"/><Relationship Id="rId8" Type="http://schemas.openxmlformats.org/officeDocument/2006/relationships/slideLayout" Target="../slideLayouts/slideLayout185.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28.xml"/><Relationship Id="rId21" Type="http://schemas.openxmlformats.org/officeDocument/2006/relationships/slideLayout" Target="../slideLayouts/slideLayout232.xml"/><Relationship Id="rId42" Type="http://schemas.openxmlformats.org/officeDocument/2006/relationships/slideLayout" Target="../slideLayouts/slideLayout253.xml"/><Relationship Id="rId63" Type="http://schemas.openxmlformats.org/officeDocument/2006/relationships/slideLayout" Target="../slideLayouts/slideLayout274.xml"/><Relationship Id="rId84" Type="http://schemas.openxmlformats.org/officeDocument/2006/relationships/slideLayout" Target="../slideLayouts/slideLayout295.xml"/><Relationship Id="rId138" Type="http://schemas.openxmlformats.org/officeDocument/2006/relationships/slideLayout" Target="../slideLayouts/slideLayout349.xml"/><Relationship Id="rId159" Type="http://schemas.openxmlformats.org/officeDocument/2006/relationships/slideLayout" Target="../slideLayouts/slideLayout370.xml"/><Relationship Id="rId107" Type="http://schemas.openxmlformats.org/officeDocument/2006/relationships/slideLayout" Target="../slideLayouts/slideLayout318.xml"/><Relationship Id="rId11" Type="http://schemas.openxmlformats.org/officeDocument/2006/relationships/slideLayout" Target="../slideLayouts/slideLayout222.xml"/><Relationship Id="rId32" Type="http://schemas.openxmlformats.org/officeDocument/2006/relationships/slideLayout" Target="../slideLayouts/slideLayout243.xml"/><Relationship Id="rId53" Type="http://schemas.openxmlformats.org/officeDocument/2006/relationships/slideLayout" Target="../slideLayouts/slideLayout264.xml"/><Relationship Id="rId74" Type="http://schemas.openxmlformats.org/officeDocument/2006/relationships/slideLayout" Target="../slideLayouts/slideLayout285.xml"/><Relationship Id="rId128" Type="http://schemas.openxmlformats.org/officeDocument/2006/relationships/slideLayout" Target="../slideLayouts/slideLayout339.xml"/><Relationship Id="rId149" Type="http://schemas.openxmlformats.org/officeDocument/2006/relationships/slideLayout" Target="../slideLayouts/slideLayout360.xml"/><Relationship Id="rId5" Type="http://schemas.openxmlformats.org/officeDocument/2006/relationships/slideLayout" Target="../slideLayouts/slideLayout216.xml"/><Relationship Id="rId95" Type="http://schemas.openxmlformats.org/officeDocument/2006/relationships/slideLayout" Target="../slideLayouts/slideLayout306.xml"/><Relationship Id="rId160" Type="http://schemas.openxmlformats.org/officeDocument/2006/relationships/slideLayout" Target="../slideLayouts/slideLayout371.xml"/><Relationship Id="rId22" Type="http://schemas.openxmlformats.org/officeDocument/2006/relationships/slideLayout" Target="../slideLayouts/slideLayout233.xml"/><Relationship Id="rId43" Type="http://schemas.openxmlformats.org/officeDocument/2006/relationships/slideLayout" Target="../slideLayouts/slideLayout254.xml"/><Relationship Id="rId64" Type="http://schemas.openxmlformats.org/officeDocument/2006/relationships/slideLayout" Target="../slideLayouts/slideLayout275.xml"/><Relationship Id="rId118" Type="http://schemas.openxmlformats.org/officeDocument/2006/relationships/slideLayout" Target="../slideLayouts/slideLayout329.xml"/><Relationship Id="rId139" Type="http://schemas.openxmlformats.org/officeDocument/2006/relationships/slideLayout" Target="../slideLayouts/slideLayout350.xml"/><Relationship Id="rId85" Type="http://schemas.openxmlformats.org/officeDocument/2006/relationships/slideLayout" Target="../slideLayouts/slideLayout296.xml"/><Relationship Id="rId150" Type="http://schemas.openxmlformats.org/officeDocument/2006/relationships/slideLayout" Target="../slideLayouts/slideLayout361.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33" Type="http://schemas.openxmlformats.org/officeDocument/2006/relationships/slideLayout" Target="../slideLayouts/slideLayout244.xml"/><Relationship Id="rId38" Type="http://schemas.openxmlformats.org/officeDocument/2006/relationships/slideLayout" Target="../slideLayouts/slideLayout249.xml"/><Relationship Id="rId59" Type="http://schemas.openxmlformats.org/officeDocument/2006/relationships/slideLayout" Target="../slideLayouts/slideLayout270.xml"/><Relationship Id="rId103" Type="http://schemas.openxmlformats.org/officeDocument/2006/relationships/slideLayout" Target="../slideLayouts/slideLayout314.xml"/><Relationship Id="rId108" Type="http://schemas.openxmlformats.org/officeDocument/2006/relationships/slideLayout" Target="../slideLayouts/slideLayout319.xml"/><Relationship Id="rId124" Type="http://schemas.openxmlformats.org/officeDocument/2006/relationships/slideLayout" Target="../slideLayouts/slideLayout335.xml"/><Relationship Id="rId129" Type="http://schemas.openxmlformats.org/officeDocument/2006/relationships/slideLayout" Target="../slideLayouts/slideLayout340.xml"/><Relationship Id="rId54" Type="http://schemas.openxmlformats.org/officeDocument/2006/relationships/slideLayout" Target="../slideLayouts/slideLayout265.xml"/><Relationship Id="rId70" Type="http://schemas.openxmlformats.org/officeDocument/2006/relationships/slideLayout" Target="../slideLayouts/slideLayout281.xml"/><Relationship Id="rId75" Type="http://schemas.openxmlformats.org/officeDocument/2006/relationships/slideLayout" Target="../slideLayouts/slideLayout286.xml"/><Relationship Id="rId91" Type="http://schemas.openxmlformats.org/officeDocument/2006/relationships/slideLayout" Target="../slideLayouts/slideLayout302.xml"/><Relationship Id="rId96" Type="http://schemas.openxmlformats.org/officeDocument/2006/relationships/slideLayout" Target="../slideLayouts/slideLayout307.xml"/><Relationship Id="rId140" Type="http://schemas.openxmlformats.org/officeDocument/2006/relationships/slideLayout" Target="../slideLayouts/slideLayout351.xml"/><Relationship Id="rId145" Type="http://schemas.openxmlformats.org/officeDocument/2006/relationships/slideLayout" Target="../slideLayouts/slideLayout356.xml"/><Relationship Id="rId161" Type="http://schemas.openxmlformats.org/officeDocument/2006/relationships/slideLayout" Target="../slideLayouts/slideLayout372.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49" Type="http://schemas.openxmlformats.org/officeDocument/2006/relationships/slideLayout" Target="../slideLayouts/slideLayout260.xml"/><Relationship Id="rId114" Type="http://schemas.openxmlformats.org/officeDocument/2006/relationships/slideLayout" Target="../slideLayouts/slideLayout325.xml"/><Relationship Id="rId119" Type="http://schemas.openxmlformats.org/officeDocument/2006/relationships/slideLayout" Target="../slideLayouts/slideLayout330.xml"/><Relationship Id="rId44" Type="http://schemas.openxmlformats.org/officeDocument/2006/relationships/slideLayout" Target="../slideLayouts/slideLayout255.xml"/><Relationship Id="rId60" Type="http://schemas.openxmlformats.org/officeDocument/2006/relationships/slideLayout" Target="../slideLayouts/slideLayout271.xml"/><Relationship Id="rId65" Type="http://schemas.openxmlformats.org/officeDocument/2006/relationships/slideLayout" Target="../slideLayouts/slideLayout276.xml"/><Relationship Id="rId81" Type="http://schemas.openxmlformats.org/officeDocument/2006/relationships/slideLayout" Target="../slideLayouts/slideLayout292.xml"/><Relationship Id="rId86" Type="http://schemas.openxmlformats.org/officeDocument/2006/relationships/slideLayout" Target="../slideLayouts/slideLayout297.xml"/><Relationship Id="rId130" Type="http://schemas.openxmlformats.org/officeDocument/2006/relationships/slideLayout" Target="../slideLayouts/slideLayout341.xml"/><Relationship Id="rId135" Type="http://schemas.openxmlformats.org/officeDocument/2006/relationships/slideLayout" Target="../slideLayouts/slideLayout346.xml"/><Relationship Id="rId151" Type="http://schemas.openxmlformats.org/officeDocument/2006/relationships/slideLayout" Target="../slideLayouts/slideLayout362.xml"/><Relationship Id="rId156" Type="http://schemas.openxmlformats.org/officeDocument/2006/relationships/slideLayout" Target="../slideLayouts/slideLayout367.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9" Type="http://schemas.openxmlformats.org/officeDocument/2006/relationships/slideLayout" Target="../slideLayouts/slideLayout250.xml"/><Relationship Id="rId109" Type="http://schemas.openxmlformats.org/officeDocument/2006/relationships/slideLayout" Target="../slideLayouts/slideLayout320.xml"/><Relationship Id="rId34" Type="http://schemas.openxmlformats.org/officeDocument/2006/relationships/slideLayout" Target="../slideLayouts/slideLayout245.xml"/><Relationship Id="rId50" Type="http://schemas.openxmlformats.org/officeDocument/2006/relationships/slideLayout" Target="../slideLayouts/slideLayout261.xml"/><Relationship Id="rId55" Type="http://schemas.openxmlformats.org/officeDocument/2006/relationships/slideLayout" Target="../slideLayouts/slideLayout266.xml"/><Relationship Id="rId76" Type="http://schemas.openxmlformats.org/officeDocument/2006/relationships/slideLayout" Target="../slideLayouts/slideLayout287.xml"/><Relationship Id="rId97" Type="http://schemas.openxmlformats.org/officeDocument/2006/relationships/slideLayout" Target="../slideLayouts/slideLayout308.xml"/><Relationship Id="rId104" Type="http://schemas.openxmlformats.org/officeDocument/2006/relationships/slideLayout" Target="../slideLayouts/slideLayout315.xml"/><Relationship Id="rId120" Type="http://schemas.openxmlformats.org/officeDocument/2006/relationships/slideLayout" Target="../slideLayouts/slideLayout331.xml"/><Relationship Id="rId125" Type="http://schemas.openxmlformats.org/officeDocument/2006/relationships/slideLayout" Target="../slideLayouts/slideLayout336.xml"/><Relationship Id="rId141" Type="http://schemas.openxmlformats.org/officeDocument/2006/relationships/slideLayout" Target="../slideLayouts/slideLayout352.xml"/><Relationship Id="rId146" Type="http://schemas.openxmlformats.org/officeDocument/2006/relationships/slideLayout" Target="../slideLayouts/slideLayout357.xml"/><Relationship Id="rId7" Type="http://schemas.openxmlformats.org/officeDocument/2006/relationships/slideLayout" Target="../slideLayouts/slideLayout218.xml"/><Relationship Id="rId71" Type="http://schemas.openxmlformats.org/officeDocument/2006/relationships/slideLayout" Target="../slideLayouts/slideLayout282.xml"/><Relationship Id="rId92" Type="http://schemas.openxmlformats.org/officeDocument/2006/relationships/slideLayout" Target="../slideLayouts/slideLayout303.xml"/><Relationship Id="rId162" Type="http://schemas.openxmlformats.org/officeDocument/2006/relationships/theme" Target="../theme/theme7.xml"/><Relationship Id="rId2" Type="http://schemas.openxmlformats.org/officeDocument/2006/relationships/slideLayout" Target="../slideLayouts/slideLayout213.xml"/><Relationship Id="rId29" Type="http://schemas.openxmlformats.org/officeDocument/2006/relationships/slideLayout" Target="../slideLayouts/slideLayout240.xml"/><Relationship Id="rId24" Type="http://schemas.openxmlformats.org/officeDocument/2006/relationships/slideLayout" Target="../slideLayouts/slideLayout235.xml"/><Relationship Id="rId40" Type="http://schemas.openxmlformats.org/officeDocument/2006/relationships/slideLayout" Target="../slideLayouts/slideLayout251.xml"/><Relationship Id="rId45" Type="http://schemas.openxmlformats.org/officeDocument/2006/relationships/slideLayout" Target="../slideLayouts/slideLayout256.xml"/><Relationship Id="rId66" Type="http://schemas.openxmlformats.org/officeDocument/2006/relationships/slideLayout" Target="../slideLayouts/slideLayout277.xml"/><Relationship Id="rId87" Type="http://schemas.openxmlformats.org/officeDocument/2006/relationships/slideLayout" Target="../slideLayouts/slideLayout298.xml"/><Relationship Id="rId110" Type="http://schemas.openxmlformats.org/officeDocument/2006/relationships/slideLayout" Target="../slideLayouts/slideLayout321.xml"/><Relationship Id="rId115" Type="http://schemas.openxmlformats.org/officeDocument/2006/relationships/slideLayout" Target="../slideLayouts/slideLayout326.xml"/><Relationship Id="rId131" Type="http://schemas.openxmlformats.org/officeDocument/2006/relationships/slideLayout" Target="../slideLayouts/slideLayout342.xml"/><Relationship Id="rId136" Type="http://schemas.openxmlformats.org/officeDocument/2006/relationships/slideLayout" Target="../slideLayouts/slideLayout347.xml"/><Relationship Id="rId157" Type="http://schemas.openxmlformats.org/officeDocument/2006/relationships/slideLayout" Target="../slideLayouts/slideLayout368.xml"/><Relationship Id="rId61" Type="http://schemas.openxmlformats.org/officeDocument/2006/relationships/slideLayout" Target="../slideLayouts/slideLayout272.xml"/><Relationship Id="rId82" Type="http://schemas.openxmlformats.org/officeDocument/2006/relationships/slideLayout" Target="../slideLayouts/slideLayout293.xml"/><Relationship Id="rId152" Type="http://schemas.openxmlformats.org/officeDocument/2006/relationships/slideLayout" Target="../slideLayouts/slideLayout363.xml"/><Relationship Id="rId19" Type="http://schemas.openxmlformats.org/officeDocument/2006/relationships/slideLayout" Target="../slideLayouts/slideLayout230.xml"/><Relationship Id="rId14" Type="http://schemas.openxmlformats.org/officeDocument/2006/relationships/slideLayout" Target="../slideLayouts/slideLayout225.xml"/><Relationship Id="rId30" Type="http://schemas.openxmlformats.org/officeDocument/2006/relationships/slideLayout" Target="../slideLayouts/slideLayout241.xml"/><Relationship Id="rId35" Type="http://schemas.openxmlformats.org/officeDocument/2006/relationships/slideLayout" Target="../slideLayouts/slideLayout246.xml"/><Relationship Id="rId56" Type="http://schemas.openxmlformats.org/officeDocument/2006/relationships/slideLayout" Target="../slideLayouts/slideLayout267.xml"/><Relationship Id="rId77" Type="http://schemas.openxmlformats.org/officeDocument/2006/relationships/slideLayout" Target="../slideLayouts/slideLayout288.xml"/><Relationship Id="rId100" Type="http://schemas.openxmlformats.org/officeDocument/2006/relationships/slideLayout" Target="../slideLayouts/slideLayout311.xml"/><Relationship Id="rId105" Type="http://schemas.openxmlformats.org/officeDocument/2006/relationships/slideLayout" Target="../slideLayouts/slideLayout316.xml"/><Relationship Id="rId126" Type="http://schemas.openxmlformats.org/officeDocument/2006/relationships/slideLayout" Target="../slideLayouts/slideLayout337.xml"/><Relationship Id="rId147" Type="http://schemas.openxmlformats.org/officeDocument/2006/relationships/slideLayout" Target="../slideLayouts/slideLayout358.xml"/><Relationship Id="rId8" Type="http://schemas.openxmlformats.org/officeDocument/2006/relationships/slideLayout" Target="../slideLayouts/slideLayout219.xml"/><Relationship Id="rId51" Type="http://schemas.openxmlformats.org/officeDocument/2006/relationships/slideLayout" Target="../slideLayouts/slideLayout262.xml"/><Relationship Id="rId72" Type="http://schemas.openxmlformats.org/officeDocument/2006/relationships/slideLayout" Target="../slideLayouts/slideLayout283.xml"/><Relationship Id="rId93" Type="http://schemas.openxmlformats.org/officeDocument/2006/relationships/slideLayout" Target="../slideLayouts/slideLayout304.xml"/><Relationship Id="rId98" Type="http://schemas.openxmlformats.org/officeDocument/2006/relationships/slideLayout" Target="../slideLayouts/slideLayout309.xml"/><Relationship Id="rId121" Type="http://schemas.openxmlformats.org/officeDocument/2006/relationships/slideLayout" Target="../slideLayouts/slideLayout332.xml"/><Relationship Id="rId142" Type="http://schemas.openxmlformats.org/officeDocument/2006/relationships/slideLayout" Target="../slideLayouts/slideLayout353.xml"/><Relationship Id="rId3" Type="http://schemas.openxmlformats.org/officeDocument/2006/relationships/slideLayout" Target="../slideLayouts/slideLayout214.xml"/><Relationship Id="rId25" Type="http://schemas.openxmlformats.org/officeDocument/2006/relationships/slideLayout" Target="../slideLayouts/slideLayout236.xml"/><Relationship Id="rId46" Type="http://schemas.openxmlformats.org/officeDocument/2006/relationships/slideLayout" Target="../slideLayouts/slideLayout257.xml"/><Relationship Id="rId67" Type="http://schemas.openxmlformats.org/officeDocument/2006/relationships/slideLayout" Target="../slideLayouts/slideLayout278.xml"/><Relationship Id="rId116" Type="http://schemas.openxmlformats.org/officeDocument/2006/relationships/slideLayout" Target="../slideLayouts/slideLayout327.xml"/><Relationship Id="rId137" Type="http://schemas.openxmlformats.org/officeDocument/2006/relationships/slideLayout" Target="../slideLayouts/slideLayout348.xml"/><Relationship Id="rId158" Type="http://schemas.openxmlformats.org/officeDocument/2006/relationships/slideLayout" Target="../slideLayouts/slideLayout369.xml"/><Relationship Id="rId20" Type="http://schemas.openxmlformats.org/officeDocument/2006/relationships/slideLayout" Target="../slideLayouts/slideLayout231.xml"/><Relationship Id="rId41" Type="http://schemas.openxmlformats.org/officeDocument/2006/relationships/slideLayout" Target="../slideLayouts/slideLayout252.xml"/><Relationship Id="rId62" Type="http://schemas.openxmlformats.org/officeDocument/2006/relationships/slideLayout" Target="../slideLayouts/slideLayout273.xml"/><Relationship Id="rId83" Type="http://schemas.openxmlformats.org/officeDocument/2006/relationships/slideLayout" Target="../slideLayouts/slideLayout294.xml"/><Relationship Id="rId88" Type="http://schemas.openxmlformats.org/officeDocument/2006/relationships/slideLayout" Target="../slideLayouts/slideLayout299.xml"/><Relationship Id="rId111" Type="http://schemas.openxmlformats.org/officeDocument/2006/relationships/slideLayout" Target="../slideLayouts/slideLayout322.xml"/><Relationship Id="rId132" Type="http://schemas.openxmlformats.org/officeDocument/2006/relationships/slideLayout" Target="../slideLayouts/slideLayout343.xml"/><Relationship Id="rId153" Type="http://schemas.openxmlformats.org/officeDocument/2006/relationships/slideLayout" Target="../slideLayouts/slideLayout364.xml"/><Relationship Id="rId15" Type="http://schemas.openxmlformats.org/officeDocument/2006/relationships/slideLayout" Target="../slideLayouts/slideLayout226.xml"/><Relationship Id="rId36" Type="http://schemas.openxmlformats.org/officeDocument/2006/relationships/slideLayout" Target="../slideLayouts/slideLayout247.xml"/><Relationship Id="rId57" Type="http://schemas.openxmlformats.org/officeDocument/2006/relationships/slideLayout" Target="../slideLayouts/slideLayout268.xml"/><Relationship Id="rId106" Type="http://schemas.openxmlformats.org/officeDocument/2006/relationships/slideLayout" Target="../slideLayouts/slideLayout317.xml"/><Relationship Id="rId127" Type="http://schemas.openxmlformats.org/officeDocument/2006/relationships/slideLayout" Target="../slideLayouts/slideLayout338.xml"/><Relationship Id="rId10" Type="http://schemas.openxmlformats.org/officeDocument/2006/relationships/slideLayout" Target="../slideLayouts/slideLayout221.xml"/><Relationship Id="rId31" Type="http://schemas.openxmlformats.org/officeDocument/2006/relationships/slideLayout" Target="../slideLayouts/slideLayout242.xml"/><Relationship Id="rId52" Type="http://schemas.openxmlformats.org/officeDocument/2006/relationships/slideLayout" Target="../slideLayouts/slideLayout263.xml"/><Relationship Id="rId73" Type="http://schemas.openxmlformats.org/officeDocument/2006/relationships/slideLayout" Target="../slideLayouts/slideLayout284.xml"/><Relationship Id="rId78" Type="http://schemas.openxmlformats.org/officeDocument/2006/relationships/slideLayout" Target="../slideLayouts/slideLayout289.xml"/><Relationship Id="rId94" Type="http://schemas.openxmlformats.org/officeDocument/2006/relationships/slideLayout" Target="../slideLayouts/slideLayout305.xml"/><Relationship Id="rId99" Type="http://schemas.openxmlformats.org/officeDocument/2006/relationships/slideLayout" Target="../slideLayouts/slideLayout310.xml"/><Relationship Id="rId101" Type="http://schemas.openxmlformats.org/officeDocument/2006/relationships/slideLayout" Target="../slideLayouts/slideLayout312.xml"/><Relationship Id="rId122" Type="http://schemas.openxmlformats.org/officeDocument/2006/relationships/slideLayout" Target="../slideLayouts/slideLayout333.xml"/><Relationship Id="rId143" Type="http://schemas.openxmlformats.org/officeDocument/2006/relationships/slideLayout" Target="../slideLayouts/slideLayout354.xml"/><Relationship Id="rId148" Type="http://schemas.openxmlformats.org/officeDocument/2006/relationships/slideLayout" Target="../slideLayouts/slideLayout359.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26" Type="http://schemas.openxmlformats.org/officeDocument/2006/relationships/slideLayout" Target="../slideLayouts/slideLayout237.xml"/><Relationship Id="rId47" Type="http://schemas.openxmlformats.org/officeDocument/2006/relationships/slideLayout" Target="../slideLayouts/slideLayout258.xml"/><Relationship Id="rId68" Type="http://schemas.openxmlformats.org/officeDocument/2006/relationships/slideLayout" Target="../slideLayouts/slideLayout279.xml"/><Relationship Id="rId89" Type="http://schemas.openxmlformats.org/officeDocument/2006/relationships/slideLayout" Target="../slideLayouts/slideLayout300.xml"/><Relationship Id="rId112" Type="http://schemas.openxmlformats.org/officeDocument/2006/relationships/slideLayout" Target="../slideLayouts/slideLayout323.xml"/><Relationship Id="rId133" Type="http://schemas.openxmlformats.org/officeDocument/2006/relationships/slideLayout" Target="../slideLayouts/slideLayout344.xml"/><Relationship Id="rId154" Type="http://schemas.openxmlformats.org/officeDocument/2006/relationships/slideLayout" Target="../slideLayouts/slideLayout365.xml"/><Relationship Id="rId16" Type="http://schemas.openxmlformats.org/officeDocument/2006/relationships/slideLayout" Target="../slideLayouts/slideLayout227.xml"/><Relationship Id="rId37" Type="http://schemas.openxmlformats.org/officeDocument/2006/relationships/slideLayout" Target="../slideLayouts/slideLayout248.xml"/><Relationship Id="rId58" Type="http://schemas.openxmlformats.org/officeDocument/2006/relationships/slideLayout" Target="../slideLayouts/slideLayout269.xml"/><Relationship Id="rId79" Type="http://schemas.openxmlformats.org/officeDocument/2006/relationships/slideLayout" Target="../slideLayouts/slideLayout290.xml"/><Relationship Id="rId102" Type="http://schemas.openxmlformats.org/officeDocument/2006/relationships/slideLayout" Target="../slideLayouts/slideLayout313.xml"/><Relationship Id="rId123" Type="http://schemas.openxmlformats.org/officeDocument/2006/relationships/slideLayout" Target="../slideLayouts/slideLayout334.xml"/><Relationship Id="rId144" Type="http://schemas.openxmlformats.org/officeDocument/2006/relationships/slideLayout" Target="../slideLayouts/slideLayout355.xml"/><Relationship Id="rId90" Type="http://schemas.openxmlformats.org/officeDocument/2006/relationships/slideLayout" Target="../slideLayouts/slideLayout301.xml"/><Relationship Id="rId27" Type="http://schemas.openxmlformats.org/officeDocument/2006/relationships/slideLayout" Target="../slideLayouts/slideLayout238.xml"/><Relationship Id="rId48" Type="http://schemas.openxmlformats.org/officeDocument/2006/relationships/slideLayout" Target="../slideLayouts/slideLayout259.xml"/><Relationship Id="rId69" Type="http://schemas.openxmlformats.org/officeDocument/2006/relationships/slideLayout" Target="../slideLayouts/slideLayout280.xml"/><Relationship Id="rId113" Type="http://schemas.openxmlformats.org/officeDocument/2006/relationships/slideLayout" Target="../slideLayouts/slideLayout324.xml"/><Relationship Id="rId134" Type="http://schemas.openxmlformats.org/officeDocument/2006/relationships/slideLayout" Target="../slideLayouts/slideLayout345.xml"/><Relationship Id="rId80" Type="http://schemas.openxmlformats.org/officeDocument/2006/relationships/slideLayout" Target="../slideLayouts/slideLayout291.xml"/><Relationship Id="rId155" Type="http://schemas.openxmlformats.org/officeDocument/2006/relationships/slideLayout" Target="../slideLayouts/slideLayout36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85.xml"/><Relationship Id="rId18" Type="http://schemas.openxmlformats.org/officeDocument/2006/relationships/slideLayout" Target="../slideLayouts/slideLayout390.xml"/><Relationship Id="rId26" Type="http://schemas.openxmlformats.org/officeDocument/2006/relationships/slideLayout" Target="../slideLayouts/slideLayout398.xml"/><Relationship Id="rId3" Type="http://schemas.openxmlformats.org/officeDocument/2006/relationships/slideLayout" Target="../slideLayouts/slideLayout375.xml"/><Relationship Id="rId21" Type="http://schemas.openxmlformats.org/officeDocument/2006/relationships/slideLayout" Target="../slideLayouts/slideLayout393.xml"/><Relationship Id="rId34" Type="http://schemas.openxmlformats.org/officeDocument/2006/relationships/slideLayout" Target="../slideLayouts/slideLayout406.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5" Type="http://schemas.openxmlformats.org/officeDocument/2006/relationships/slideLayout" Target="../slideLayouts/slideLayout397.xml"/><Relationship Id="rId33" Type="http://schemas.openxmlformats.org/officeDocument/2006/relationships/slideLayout" Target="../slideLayouts/slideLayout405.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slideLayout" Target="../slideLayouts/slideLayout392.xml"/><Relationship Id="rId29" Type="http://schemas.openxmlformats.org/officeDocument/2006/relationships/slideLayout" Target="../slideLayouts/slideLayout401.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24" Type="http://schemas.openxmlformats.org/officeDocument/2006/relationships/slideLayout" Target="../slideLayouts/slideLayout396.xml"/><Relationship Id="rId32" Type="http://schemas.openxmlformats.org/officeDocument/2006/relationships/slideLayout" Target="../slideLayouts/slideLayout404.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23" Type="http://schemas.openxmlformats.org/officeDocument/2006/relationships/slideLayout" Target="../slideLayouts/slideLayout395.xml"/><Relationship Id="rId28" Type="http://schemas.openxmlformats.org/officeDocument/2006/relationships/slideLayout" Target="../slideLayouts/slideLayout400.xml"/><Relationship Id="rId10" Type="http://schemas.openxmlformats.org/officeDocument/2006/relationships/slideLayout" Target="../slideLayouts/slideLayout382.xml"/><Relationship Id="rId19" Type="http://schemas.openxmlformats.org/officeDocument/2006/relationships/slideLayout" Target="../slideLayouts/slideLayout391.xml"/><Relationship Id="rId31" Type="http://schemas.openxmlformats.org/officeDocument/2006/relationships/slideLayout" Target="../slideLayouts/slideLayout403.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 Id="rId22" Type="http://schemas.openxmlformats.org/officeDocument/2006/relationships/slideLayout" Target="../slideLayouts/slideLayout394.xml"/><Relationship Id="rId27" Type="http://schemas.openxmlformats.org/officeDocument/2006/relationships/slideLayout" Target="../slideLayouts/slideLayout399.xml"/><Relationship Id="rId30" Type="http://schemas.openxmlformats.org/officeDocument/2006/relationships/slideLayout" Target="../slideLayouts/slideLayout402.xml"/><Relationship Id="rId35" Type="http://schemas.openxmlformats.org/officeDocument/2006/relationships/theme" Target="../theme/theme8.xml"/><Relationship Id="rId8" Type="http://schemas.openxmlformats.org/officeDocument/2006/relationships/slideLayout" Target="../slideLayouts/slideLayout38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19.xml"/><Relationship Id="rId18" Type="http://schemas.openxmlformats.org/officeDocument/2006/relationships/slideLayout" Target="../slideLayouts/slideLayout424.xml"/><Relationship Id="rId26" Type="http://schemas.openxmlformats.org/officeDocument/2006/relationships/slideLayout" Target="../slideLayouts/slideLayout432.xml"/><Relationship Id="rId39" Type="http://schemas.openxmlformats.org/officeDocument/2006/relationships/slideLayout" Target="../slideLayouts/slideLayout445.xml"/><Relationship Id="rId21" Type="http://schemas.openxmlformats.org/officeDocument/2006/relationships/slideLayout" Target="../slideLayouts/slideLayout427.xml"/><Relationship Id="rId34" Type="http://schemas.openxmlformats.org/officeDocument/2006/relationships/slideLayout" Target="../slideLayouts/slideLayout440.xml"/><Relationship Id="rId7" Type="http://schemas.openxmlformats.org/officeDocument/2006/relationships/slideLayout" Target="../slideLayouts/slideLayout413.xml"/><Relationship Id="rId2" Type="http://schemas.openxmlformats.org/officeDocument/2006/relationships/slideLayout" Target="../slideLayouts/slideLayout408.xml"/><Relationship Id="rId16" Type="http://schemas.openxmlformats.org/officeDocument/2006/relationships/slideLayout" Target="../slideLayouts/slideLayout422.xml"/><Relationship Id="rId20" Type="http://schemas.openxmlformats.org/officeDocument/2006/relationships/slideLayout" Target="../slideLayouts/slideLayout426.xml"/><Relationship Id="rId29" Type="http://schemas.openxmlformats.org/officeDocument/2006/relationships/slideLayout" Target="../slideLayouts/slideLayout435.xml"/><Relationship Id="rId41" Type="http://schemas.openxmlformats.org/officeDocument/2006/relationships/theme" Target="../theme/theme9.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24" Type="http://schemas.openxmlformats.org/officeDocument/2006/relationships/slideLayout" Target="../slideLayouts/slideLayout430.xml"/><Relationship Id="rId32" Type="http://schemas.openxmlformats.org/officeDocument/2006/relationships/slideLayout" Target="../slideLayouts/slideLayout438.xml"/><Relationship Id="rId37" Type="http://schemas.openxmlformats.org/officeDocument/2006/relationships/slideLayout" Target="../slideLayouts/slideLayout443.xml"/><Relationship Id="rId40" Type="http://schemas.openxmlformats.org/officeDocument/2006/relationships/slideLayout" Target="../slideLayouts/slideLayout446.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23" Type="http://schemas.openxmlformats.org/officeDocument/2006/relationships/slideLayout" Target="../slideLayouts/slideLayout429.xml"/><Relationship Id="rId28" Type="http://schemas.openxmlformats.org/officeDocument/2006/relationships/slideLayout" Target="../slideLayouts/slideLayout434.xml"/><Relationship Id="rId36" Type="http://schemas.openxmlformats.org/officeDocument/2006/relationships/slideLayout" Target="../slideLayouts/slideLayout442.xml"/><Relationship Id="rId10" Type="http://schemas.openxmlformats.org/officeDocument/2006/relationships/slideLayout" Target="../slideLayouts/slideLayout416.xml"/><Relationship Id="rId19" Type="http://schemas.openxmlformats.org/officeDocument/2006/relationships/slideLayout" Target="../slideLayouts/slideLayout425.xml"/><Relationship Id="rId31" Type="http://schemas.openxmlformats.org/officeDocument/2006/relationships/slideLayout" Target="../slideLayouts/slideLayout437.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 Id="rId22" Type="http://schemas.openxmlformats.org/officeDocument/2006/relationships/slideLayout" Target="../slideLayouts/slideLayout428.xml"/><Relationship Id="rId27" Type="http://schemas.openxmlformats.org/officeDocument/2006/relationships/slideLayout" Target="../slideLayouts/slideLayout433.xml"/><Relationship Id="rId30" Type="http://schemas.openxmlformats.org/officeDocument/2006/relationships/slideLayout" Target="../slideLayouts/slideLayout436.xml"/><Relationship Id="rId35" Type="http://schemas.openxmlformats.org/officeDocument/2006/relationships/slideLayout" Target="../slideLayouts/slideLayout441.xml"/><Relationship Id="rId8" Type="http://schemas.openxmlformats.org/officeDocument/2006/relationships/slideLayout" Target="../slideLayouts/slideLayout414.xml"/><Relationship Id="rId3" Type="http://schemas.openxmlformats.org/officeDocument/2006/relationships/slideLayout" Target="../slideLayouts/slideLayout409.xml"/><Relationship Id="rId12" Type="http://schemas.openxmlformats.org/officeDocument/2006/relationships/slideLayout" Target="../slideLayouts/slideLayout418.xml"/><Relationship Id="rId17" Type="http://schemas.openxmlformats.org/officeDocument/2006/relationships/slideLayout" Target="../slideLayouts/slideLayout423.xml"/><Relationship Id="rId25" Type="http://schemas.openxmlformats.org/officeDocument/2006/relationships/slideLayout" Target="../slideLayouts/slideLayout431.xml"/><Relationship Id="rId33" Type="http://schemas.openxmlformats.org/officeDocument/2006/relationships/slideLayout" Target="../slideLayouts/slideLayout439.xml"/><Relationship Id="rId38" Type="http://schemas.openxmlformats.org/officeDocument/2006/relationships/slideLayout" Target="../slideLayouts/slideLayout4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5D4BAA52-40F5-4B36-A84D-46C8A60E8214}"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41648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3"/>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3"/>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32"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330739442"/>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6" r:id="rId34"/>
    <p:sldLayoutId id="2147484147" r:id="rId35"/>
  </p:sldLayoutIdLst>
  <p:hf hdr="0" ftr="0" dt="0"/>
  <p:txStyles>
    <p:titleStyle>
      <a:lvl1pPr algn="l" defTabSz="914332"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0">
          <p15:clr>
            <a:srgbClr val="F26B43"/>
          </p15:clr>
        </p15:guide>
        <p15:guide id="2" pos="2160">
          <p15:clr>
            <a:srgbClr val="FDE53C"/>
          </p15:clr>
        </p15:guide>
        <p15:guide id="3" pos="4230">
          <p15:clr>
            <a:srgbClr val="F26B43"/>
          </p15:clr>
        </p15:guide>
        <p15:guide id="4" orient="horz" pos="1215">
          <p15:clr>
            <a:srgbClr val="FDE53C"/>
          </p15:clr>
        </p15:guide>
        <p15:guide id="5" orient="horz" pos="81">
          <p15:clr>
            <a:srgbClr val="F26B43"/>
          </p15:clr>
        </p15:guide>
        <p15:guide id="6" orient="horz" pos="2349">
          <p15:clr>
            <a:srgbClr val="F26B43"/>
          </p15:clr>
        </p15:guide>
        <p15:guide id="7" pos="2196">
          <p15:clr>
            <a:srgbClr val="F26B43"/>
          </p15:clr>
        </p15:guide>
        <p15:guide id="8" pos="2124">
          <p15:clr>
            <a:srgbClr val="F26B43"/>
          </p15:clr>
        </p15:guide>
        <p15:guide id="9" orient="horz" pos="324">
          <p15:clr>
            <a:srgbClr val="F26B43"/>
          </p15:clr>
        </p15:guide>
        <p15:guide id="10" orient="horz" pos="2106">
          <p15:clr>
            <a:srgbClr val="F26B43"/>
          </p15:clr>
        </p15:guide>
        <p15:guide id="11" pos="3240">
          <p15:clr>
            <a:srgbClr val="FDE53C"/>
          </p15:clr>
        </p15:guide>
        <p15:guide id="12" pos="1080">
          <p15:clr>
            <a:srgbClr val="FDE53C"/>
          </p15:clr>
        </p15:guide>
        <p15:guide id="13" pos="162">
          <p15:clr>
            <a:srgbClr val="F26B43"/>
          </p15:clr>
        </p15:guide>
        <p15:guide id="14" pos="3204">
          <p15:clr>
            <a:srgbClr val="F26B43"/>
          </p15:clr>
        </p15:guide>
        <p15:guide id="15" pos="3276">
          <p15:clr>
            <a:srgbClr val="F26B43"/>
          </p15:clr>
        </p15:guide>
        <p15:guide id="16" pos="4199">
          <p15:clr>
            <a:srgbClr val="F26B43"/>
          </p15:clr>
        </p15:guide>
        <p15:guide id="17" pos="2088">
          <p15:clr>
            <a:srgbClr val="F26B43"/>
          </p15:clr>
        </p15:guide>
        <p15:guide id="18" pos="1116">
          <p15:clr>
            <a:srgbClr val="F26B43"/>
          </p15:clr>
        </p15:guide>
        <p15:guide id="19" pos="1044">
          <p15:clr>
            <a:srgbClr val="F26B43"/>
          </p15:clr>
        </p15:guide>
        <p15:guide id="20" pos="126">
          <p15:clr>
            <a:srgbClr val="F26B43"/>
          </p15:clr>
        </p15:guide>
        <p15:guide id="21" orient="horz" pos="1175">
          <p15:clr>
            <a:srgbClr val="F26B43"/>
          </p15:clr>
        </p15:guide>
        <p15:guide id="22" orient="horz" pos="122">
          <p15:clr>
            <a:srgbClr val="F26B43"/>
          </p15:clr>
        </p15:guide>
        <p15:guide id="23" orient="horz" pos="2309">
          <p15:clr>
            <a:srgbClr val="F26B43"/>
          </p15:clr>
        </p15:guide>
        <p15:guide id="24" orient="horz" pos="1256">
          <p15:clr>
            <a:srgbClr val="F26B43"/>
          </p15:clr>
        </p15:guide>
        <p15:guide id="25" orient="horz" pos="171">
          <p15:clr>
            <a:srgbClr val="F26B43"/>
          </p15:clr>
        </p15:guide>
        <p15:guide id="26" pos="4158">
          <p15:clr>
            <a:srgbClr val="F26B43"/>
          </p15:clr>
        </p15:guide>
        <p15:guide id="27" pos="2235">
          <p15:clr>
            <a:srgbClr val="F26B43"/>
          </p15:clr>
        </p15:guide>
        <p15:guide id="28" orient="horz" pos="227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1C0773-1D2E-4F77-AF68-19C28D3120C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2347"/>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39753256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7" r:id="rId24"/>
    <p:sldLayoutId id="2147484188" r:id="rId25"/>
    <p:sldLayoutId id="2147484189" r:id="rId26"/>
    <p:sldLayoutId id="2147484190" r:id="rId27"/>
    <p:sldLayoutId id="2147484191" r:id="rId28"/>
    <p:sldLayoutId id="2147484192" r:id="rId29"/>
    <p:sldLayoutId id="2147484193" r:id="rId30"/>
    <p:sldLayoutId id="2147484194" r:id="rId31"/>
    <p:sldLayoutId id="2147484195" r:id="rId32"/>
    <p:sldLayoutId id="2147484196" r:id="rId33"/>
    <p:sldLayoutId id="2147484197" r:id="rId34"/>
    <p:sldLayoutId id="2147484198" r:id="rId35"/>
    <p:sldLayoutId id="2147484199" r:id="rId36"/>
    <p:sldLayoutId id="2147484200" r:id="rId37"/>
    <p:sldLayoutId id="2147484201" r:id="rId38"/>
    <p:sldLayoutId id="2147484202" r:id="rId39"/>
    <p:sldLayoutId id="2147484203" r:id="rId40"/>
    <p:sldLayoutId id="2147484204" r:id="rId41"/>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430812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0">
          <p15:clr>
            <a:srgbClr val="F26B43"/>
          </p15:clr>
        </p15:guide>
        <p15:guide id="2" pos="3840">
          <p15:clr>
            <a:srgbClr val="FDE53C"/>
          </p15:clr>
        </p15:guide>
        <p15:guide id="3" pos="7520">
          <p15:clr>
            <a:srgbClr val="F26B43"/>
          </p15:clr>
        </p15:guide>
        <p15:guide id="4" orient="horz" pos="2160">
          <p15:clr>
            <a:srgbClr val="FDE53C"/>
          </p15:clr>
        </p15:guide>
        <p15:guide id="5" orient="horz" pos="144">
          <p15:clr>
            <a:srgbClr val="F26B43"/>
          </p15:clr>
        </p15:guide>
        <p15:guide id="6" orient="horz" pos="4176">
          <p15:clr>
            <a:srgbClr val="F26B43"/>
          </p15:clr>
        </p15:guide>
        <p15:guide id="7" pos="3904">
          <p15:clr>
            <a:srgbClr val="F26B43"/>
          </p15:clr>
        </p15:guide>
        <p15:guide id="8" pos="3776">
          <p15:clr>
            <a:srgbClr val="F26B43"/>
          </p15:clr>
        </p15:guide>
        <p15:guide id="9" orient="horz" pos="576">
          <p15:clr>
            <a:srgbClr val="F26B43"/>
          </p15:clr>
        </p15:guide>
        <p15:guide id="10" orient="horz" pos="3744">
          <p15:clr>
            <a:srgbClr val="F26B43"/>
          </p15:clr>
        </p15:guide>
        <p15:guide id="11" pos="5760">
          <p15:clr>
            <a:srgbClr val="FDE53C"/>
          </p15:clr>
        </p15:guide>
        <p15:guide id="12" pos="1920">
          <p15:clr>
            <a:srgbClr val="FDE53C"/>
          </p15:clr>
        </p15:guide>
        <p15:guide id="13" pos="288">
          <p15:clr>
            <a:srgbClr val="F26B43"/>
          </p15:clr>
        </p15:guide>
        <p15:guide id="14" pos="5696">
          <p15:clr>
            <a:srgbClr val="F26B43"/>
          </p15:clr>
        </p15:guide>
        <p15:guide id="15" pos="5824">
          <p15:clr>
            <a:srgbClr val="F26B43"/>
          </p15:clr>
        </p15:guide>
        <p15:guide id="16" pos="7464">
          <p15:clr>
            <a:srgbClr val="F26B43"/>
          </p15:clr>
        </p15:guide>
        <p15:guide id="17" pos="3712">
          <p15:clr>
            <a:srgbClr val="F26B43"/>
          </p15:clr>
        </p15:guide>
        <p15:guide id="18" pos="1984">
          <p15:clr>
            <a:srgbClr val="F26B43"/>
          </p15:clr>
        </p15:guide>
        <p15:guide id="19" pos="1856">
          <p15:clr>
            <a:srgbClr val="F26B43"/>
          </p15:clr>
        </p15:guide>
        <p15:guide id="20" pos="224">
          <p15:clr>
            <a:srgbClr val="F26B43"/>
          </p15:clr>
        </p15:guide>
        <p15:guide id="21" orient="horz" pos="2088">
          <p15:clr>
            <a:srgbClr val="F26B43"/>
          </p15:clr>
        </p15:guide>
        <p15:guide id="22" orient="horz" pos="216">
          <p15:clr>
            <a:srgbClr val="F26B43"/>
          </p15:clr>
        </p15:guide>
        <p15:guide id="23" orient="horz" pos="4104">
          <p15:clr>
            <a:srgbClr val="F26B43"/>
          </p15:clr>
        </p15:guide>
        <p15:guide id="24" orient="horz" pos="2232">
          <p15:clr>
            <a:srgbClr val="F26B43"/>
          </p15:clr>
        </p15:guide>
        <p15:guide id="25" orient="horz" pos="304">
          <p15:clr>
            <a:srgbClr val="F26B43"/>
          </p15:clr>
        </p15:guide>
        <p15:guide id="26" pos="7392">
          <p15:clr>
            <a:srgbClr val="F26B43"/>
          </p15:clr>
        </p15:guide>
        <p15:guide id="27" pos="3973">
          <p15:clr>
            <a:srgbClr val="F26B43"/>
          </p15:clr>
        </p15:guide>
        <p15:guide id="28" orient="horz" pos="40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57481374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4161" r:id="rId35"/>
    <p:sldLayoutId id="2147484205" r:id="rId36"/>
    <p:sldLayoutId id="2147484206" r:id="rId37"/>
    <p:sldLayoutId id="2147484208" r:id="rId38"/>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guide id="29" pos="160">
          <p15:clr>
            <a:srgbClr val="F26B43"/>
          </p15:clr>
        </p15:guide>
        <p15:guide id="30" pos="3840">
          <p15:clr>
            <a:srgbClr val="FDE53C"/>
          </p15:clr>
        </p15:guide>
        <p15:guide id="31" pos="7520">
          <p15:clr>
            <a:srgbClr val="F26B43"/>
          </p15:clr>
        </p15:guide>
        <p15:guide id="32" orient="horz" pos="2160">
          <p15:clr>
            <a:srgbClr val="FDE53C"/>
          </p15:clr>
        </p15:guide>
        <p15:guide id="33" orient="horz" pos="144">
          <p15:clr>
            <a:srgbClr val="F26B43"/>
          </p15:clr>
        </p15:guide>
        <p15:guide id="34" orient="horz" pos="4176">
          <p15:clr>
            <a:srgbClr val="F26B43"/>
          </p15:clr>
        </p15:guide>
        <p15:guide id="35" pos="3904">
          <p15:clr>
            <a:srgbClr val="F26B43"/>
          </p15:clr>
        </p15:guide>
        <p15:guide id="36" pos="3776">
          <p15:clr>
            <a:srgbClr val="F26B43"/>
          </p15:clr>
        </p15:guide>
        <p15:guide id="37" orient="horz" pos="576">
          <p15:clr>
            <a:srgbClr val="F26B43"/>
          </p15:clr>
        </p15:guide>
        <p15:guide id="38" orient="horz" pos="3744">
          <p15:clr>
            <a:srgbClr val="F26B43"/>
          </p15:clr>
        </p15:guide>
        <p15:guide id="39" pos="5760">
          <p15:clr>
            <a:srgbClr val="FDE53C"/>
          </p15:clr>
        </p15:guide>
        <p15:guide id="40" pos="1920">
          <p15:clr>
            <a:srgbClr val="FDE53C"/>
          </p15:clr>
        </p15:guide>
        <p15:guide id="41" pos="288">
          <p15:clr>
            <a:srgbClr val="F26B43"/>
          </p15:clr>
        </p15:guide>
        <p15:guide id="42" pos="5696">
          <p15:clr>
            <a:srgbClr val="F26B43"/>
          </p15:clr>
        </p15:guide>
        <p15:guide id="43" pos="5824">
          <p15:clr>
            <a:srgbClr val="F26B43"/>
          </p15:clr>
        </p15:guide>
        <p15:guide id="44" pos="7464">
          <p15:clr>
            <a:srgbClr val="F26B43"/>
          </p15:clr>
        </p15:guide>
        <p15:guide id="45" pos="3712">
          <p15:clr>
            <a:srgbClr val="F26B43"/>
          </p15:clr>
        </p15:guide>
        <p15:guide id="46" pos="1984">
          <p15:clr>
            <a:srgbClr val="F26B43"/>
          </p15:clr>
        </p15:guide>
        <p15:guide id="47" pos="1856">
          <p15:clr>
            <a:srgbClr val="F26B43"/>
          </p15:clr>
        </p15:guide>
        <p15:guide id="48" pos="224">
          <p15:clr>
            <a:srgbClr val="F26B43"/>
          </p15:clr>
        </p15:guide>
        <p15:guide id="49" orient="horz" pos="2088">
          <p15:clr>
            <a:srgbClr val="F26B43"/>
          </p15:clr>
        </p15:guide>
        <p15:guide id="50" orient="horz" pos="216">
          <p15:clr>
            <a:srgbClr val="F26B43"/>
          </p15:clr>
        </p15:guide>
        <p15:guide id="51" orient="horz" pos="4104">
          <p15:clr>
            <a:srgbClr val="F26B43"/>
          </p15:clr>
        </p15:guide>
        <p15:guide id="52" orient="horz" pos="2232">
          <p15:clr>
            <a:srgbClr val="F26B43"/>
          </p15:clr>
        </p15:guide>
        <p15:guide id="53" orient="horz" pos="304">
          <p15:clr>
            <a:srgbClr val="F26B43"/>
          </p15:clr>
        </p15:guide>
        <p15:guide id="54" pos="7392">
          <p15:clr>
            <a:srgbClr val="F26B43"/>
          </p15:clr>
        </p15:guide>
        <p15:guide id="55" pos="3973">
          <p15:clr>
            <a:srgbClr val="F26B43"/>
          </p15:clr>
        </p15:guide>
        <p15:guide id="56" orient="horz" pos="40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3429853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69156715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429351958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330EA680-D336-4FF7-8B7A-9848BB0A1C32}" type="slidenum">
              <a:rPr lang="en-US" smtClean="0"/>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208540884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 id="2147483923" r:id="rId49"/>
    <p:sldLayoutId id="2147483924" r:id="rId50"/>
    <p:sldLayoutId id="2147483925" r:id="rId51"/>
    <p:sldLayoutId id="2147483926" r:id="rId52"/>
    <p:sldLayoutId id="2147483927" r:id="rId53"/>
    <p:sldLayoutId id="2147483928" r:id="rId54"/>
    <p:sldLayoutId id="2147483929" r:id="rId55"/>
    <p:sldLayoutId id="2147483930" r:id="rId56"/>
    <p:sldLayoutId id="2147483931" r:id="rId57"/>
    <p:sldLayoutId id="2147483932" r:id="rId58"/>
    <p:sldLayoutId id="2147483933" r:id="rId59"/>
    <p:sldLayoutId id="2147483934" r:id="rId60"/>
    <p:sldLayoutId id="2147483935" r:id="rId61"/>
    <p:sldLayoutId id="2147483936" r:id="rId62"/>
    <p:sldLayoutId id="2147483937" r:id="rId63"/>
    <p:sldLayoutId id="2147483938" r:id="rId64"/>
    <p:sldLayoutId id="2147483939" r:id="rId65"/>
    <p:sldLayoutId id="2147483940" r:id="rId66"/>
    <p:sldLayoutId id="2147483941" r:id="rId67"/>
    <p:sldLayoutId id="2147483942" r:id="rId68"/>
    <p:sldLayoutId id="2147483943" r:id="rId69"/>
    <p:sldLayoutId id="2147483944" r:id="rId70"/>
    <p:sldLayoutId id="2147483945" r:id="rId71"/>
    <p:sldLayoutId id="2147483946" r:id="rId72"/>
    <p:sldLayoutId id="2147483947" r:id="rId73"/>
    <p:sldLayoutId id="2147483948" r:id="rId74"/>
    <p:sldLayoutId id="2147483949" r:id="rId75"/>
    <p:sldLayoutId id="2147483950" r:id="rId76"/>
    <p:sldLayoutId id="2147483951" r:id="rId77"/>
    <p:sldLayoutId id="2147483952" r:id="rId78"/>
    <p:sldLayoutId id="2147483953" r:id="rId79"/>
    <p:sldLayoutId id="2147483954" r:id="rId80"/>
    <p:sldLayoutId id="2147483955" r:id="rId81"/>
    <p:sldLayoutId id="2147483956" r:id="rId82"/>
    <p:sldLayoutId id="2147483957" r:id="rId83"/>
    <p:sldLayoutId id="2147483958" r:id="rId84"/>
    <p:sldLayoutId id="2147483959" r:id="rId85"/>
    <p:sldLayoutId id="2147483960" r:id="rId86"/>
    <p:sldLayoutId id="2147483961" r:id="rId87"/>
    <p:sldLayoutId id="2147483962" r:id="rId88"/>
    <p:sldLayoutId id="2147483963" r:id="rId89"/>
    <p:sldLayoutId id="2147483964" r:id="rId90"/>
    <p:sldLayoutId id="2147483965" r:id="rId91"/>
    <p:sldLayoutId id="2147483966" r:id="rId92"/>
    <p:sldLayoutId id="2147483967" r:id="rId93"/>
    <p:sldLayoutId id="2147483968" r:id="rId94"/>
    <p:sldLayoutId id="2147483969" r:id="rId95"/>
    <p:sldLayoutId id="2147483970" r:id="rId96"/>
    <p:sldLayoutId id="2147483971" r:id="rId97"/>
    <p:sldLayoutId id="2147483972" r:id="rId98"/>
    <p:sldLayoutId id="2147483973" r:id="rId99"/>
    <p:sldLayoutId id="2147483974" r:id="rId100"/>
    <p:sldLayoutId id="2147483975" r:id="rId101"/>
    <p:sldLayoutId id="2147483976" r:id="rId102"/>
    <p:sldLayoutId id="2147483977" r:id="rId103"/>
    <p:sldLayoutId id="2147483978" r:id="rId104"/>
    <p:sldLayoutId id="2147483979" r:id="rId105"/>
    <p:sldLayoutId id="2147483980" r:id="rId106"/>
    <p:sldLayoutId id="2147483981" r:id="rId107"/>
    <p:sldLayoutId id="2147483982" r:id="rId108"/>
    <p:sldLayoutId id="2147483983" r:id="rId109"/>
    <p:sldLayoutId id="2147483984" r:id="rId110"/>
    <p:sldLayoutId id="2147483985" r:id="rId111"/>
    <p:sldLayoutId id="2147483986" r:id="rId112"/>
    <p:sldLayoutId id="2147483987" r:id="rId113"/>
    <p:sldLayoutId id="2147483988" r:id="rId114"/>
    <p:sldLayoutId id="2147483989" r:id="rId115"/>
    <p:sldLayoutId id="2147483990" r:id="rId116"/>
    <p:sldLayoutId id="2147483991" r:id="rId117"/>
    <p:sldLayoutId id="2147483992" r:id="rId118"/>
    <p:sldLayoutId id="2147483993" r:id="rId119"/>
    <p:sldLayoutId id="2147483994" r:id="rId120"/>
    <p:sldLayoutId id="2147483995" r:id="rId121"/>
    <p:sldLayoutId id="2147483996" r:id="rId122"/>
    <p:sldLayoutId id="2147483997" r:id="rId123"/>
    <p:sldLayoutId id="2147483998" r:id="rId124"/>
    <p:sldLayoutId id="2147483999" r:id="rId125"/>
    <p:sldLayoutId id="2147484000" r:id="rId126"/>
    <p:sldLayoutId id="2147484001" r:id="rId127"/>
    <p:sldLayoutId id="2147484002" r:id="rId128"/>
    <p:sldLayoutId id="2147484003" r:id="rId129"/>
    <p:sldLayoutId id="2147484004" r:id="rId130"/>
    <p:sldLayoutId id="2147484005" r:id="rId131"/>
    <p:sldLayoutId id="2147484006" r:id="rId132"/>
    <p:sldLayoutId id="2147484007" r:id="rId133"/>
    <p:sldLayoutId id="2147484008" r:id="rId134"/>
    <p:sldLayoutId id="2147484009" r:id="rId135"/>
    <p:sldLayoutId id="2147484010" r:id="rId136"/>
    <p:sldLayoutId id="2147484011" r:id="rId137"/>
    <p:sldLayoutId id="2147484012" r:id="rId138"/>
    <p:sldLayoutId id="2147484013" r:id="rId139"/>
    <p:sldLayoutId id="2147484014" r:id="rId140"/>
    <p:sldLayoutId id="2147484015" r:id="rId141"/>
    <p:sldLayoutId id="2147484016" r:id="rId142"/>
    <p:sldLayoutId id="2147484017" r:id="rId143"/>
    <p:sldLayoutId id="2147484018" r:id="rId144"/>
    <p:sldLayoutId id="2147484019" r:id="rId145"/>
    <p:sldLayoutId id="2147484020" r:id="rId146"/>
    <p:sldLayoutId id="2147484021" r:id="rId147"/>
    <p:sldLayoutId id="2147484022" r:id="rId148"/>
    <p:sldLayoutId id="2147484023" r:id="rId149"/>
    <p:sldLayoutId id="2147484024" r:id="rId150"/>
    <p:sldLayoutId id="2147484025" r:id="rId151"/>
    <p:sldLayoutId id="2147484026" r:id="rId152"/>
    <p:sldLayoutId id="2147484027" r:id="rId153"/>
    <p:sldLayoutId id="2147484028" r:id="rId154"/>
    <p:sldLayoutId id="2147484029" r:id="rId155"/>
    <p:sldLayoutId id="2147484030" r:id="rId156"/>
    <p:sldLayoutId id="2147484031" r:id="rId157"/>
    <p:sldLayoutId id="2147484032" r:id="rId158"/>
    <p:sldLayoutId id="2147484033" r:id="rId159"/>
    <p:sldLayoutId id="2147484034" r:id="rId160"/>
    <p:sldLayoutId id="2147484035" r:id="rId161"/>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guide id="29" pos="160">
          <p15:clr>
            <a:srgbClr val="F26B43"/>
          </p15:clr>
        </p15:guide>
        <p15:guide id="30" pos="3840">
          <p15:clr>
            <a:srgbClr val="FDE53C"/>
          </p15:clr>
        </p15:guide>
        <p15:guide id="31" pos="7520">
          <p15:clr>
            <a:srgbClr val="F26B43"/>
          </p15:clr>
        </p15:guide>
        <p15:guide id="32" orient="horz" pos="2160">
          <p15:clr>
            <a:srgbClr val="FDE53C"/>
          </p15:clr>
        </p15:guide>
        <p15:guide id="33" orient="horz" pos="144">
          <p15:clr>
            <a:srgbClr val="F26B43"/>
          </p15:clr>
        </p15:guide>
        <p15:guide id="34" orient="horz" pos="4176">
          <p15:clr>
            <a:srgbClr val="F26B43"/>
          </p15:clr>
        </p15:guide>
        <p15:guide id="35" pos="3904">
          <p15:clr>
            <a:srgbClr val="F26B43"/>
          </p15:clr>
        </p15:guide>
        <p15:guide id="36" pos="3776">
          <p15:clr>
            <a:srgbClr val="F26B43"/>
          </p15:clr>
        </p15:guide>
        <p15:guide id="37" orient="horz" pos="576">
          <p15:clr>
            <a:srgbClr val="F26B43"/>
          </p15:clr>
        </p15:guide>
        <p15:guide id="38" orient="horz" pos="3744">
          <p15:clr>
            <a:srgbClr val="F26B43"/>
          </p15:clr>
        </p15:guide>
        <p15:guide id="39" pos="5760">
          <p15:clr>
            <a:srgbClr val="FDE53C"/>
          </p15:clr>
        </p15:guide>
        <p15:guide id="40" pos="1920">
          <p15:clr>
            <a:srgbClr val="FDE53C"/>
          </p15:clr>
        </p15:guide>
        <p15:guide id="41" pos="288">
          <p15:clr>
            <a:srgbClr val="F26B43"/>
          </p15:clr>
        </p15:guide>
        <p15:guide id="42" pos="5696">
          <p15:clr>
            <a:srgbClr val="F26B43"/>
          </p15:clr>
        </p15:guide>
        <p15:guide id="43" pos="5824">
          <p15:clr>
            <a:srgbClr val="F26B43"/>
          </p15:clr>
        </p15:guide>
        <p15:guide id="44" pos="7464">
          <p15:clr>
            <a:srgbClr val="F26B43"/>
          </p15:clr>
        </p15:guide>
        <p15:guide id="45" pos="3712">
          <p15:clr>
            <a:srgbClr val="F26B43"/>
          </p15:clr>
        </p15:guide>
        <p15:guide id="46" pos="1984">
          <p15:clr>
            <a:srgbClr val="F26B43"/>
          </p15:clr>
        </p15:guide>
        <p15:guide id="47" pos="1856">
          <p15:clr>
            <a:srgbClr val="F26B43"/>
          </p15:clr>
        </p15:guide>
        <p15:guide id="48" pos="224">
          <p15:clr>
            <a:srgbClr val="F26B43"/>
          </p15:clr>
        </p15:guide>
        <p15:guide id="49" orient="horz" pos="2088">
          <p15:clr>
            <a:srgbClr val="F26B43"/>
          </p15:clr>
        </p15:guide>
        <p15:guide id="50" orient="horz" pos="216">
          <p15:clr>
            <a:srgbClr val="F26B43"/>
          </p15:clr>
        </p15:guide>
        <p15:guide id="51" orient="horz" pos="4104">
          <p15:clr>
            <a:srgbClr val="F26B43"/>
          </p15:clr>
        </p15:guide>
        <p15:guide id="52" orient="horz" pos="2232">
          <p15:clr>
            <a:srgbClr val="F26B43"/>
          </p15:clr>
        </p15:guide>
        <p15:guide id="53" orient="horz" pos="304">
          <p15:clr>
            <a:srgbClr val="F26B43"/>
          </p15:clr>
        </p15:guide>
        <p15:guide id="54" pos="7392">
          <p15:clr>
            <a:srgbClr val="F26B43"/>
          </p15:clr>
        </p15:guide>
        <p15:guide id="55" pos="3973">
          <p15:clr>
            <a:srgbClr val="F26B43"/>
          </p15:clr>
        </p15:guide>
        <p15:guide id="56" orient="horz" pos="404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386948671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endParaRPr lang="en-US"/>
          </a:p>
        </p:txBody>
      </p:sp>
    </p:spTree>
    <p:extLst>
      <p:ext uri="{BB962C8B-B14F-4D97-AF65-F5344CB8AC3E}">
        <p14:creationId xmlns:p14="http://schemas.microsoft.com/office/powerpoint/2010/main" val="104809440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 id="2147484111" r:id="rId40"/>
  </p:sldLayoutIdLst>
  <p:hf hdr="0" ft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03.xml"/><Relationship Id="rId5" Type="http://schemas.openxmlformats.org/officeDocument/2006/relationships/image" Target="../media/image1520.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03.xml"/></Relationships>
</file>

<file path=ppt/slides/_rels/slide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03.xml"/></Relationships>
</file>

<file path=ppt/slides/_rels/slide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03.xml"/></Relationships>
</file>

<file path=ppt/slides/_rels/slide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03.xml"/></Relationships>
</file>

<file path=ppt/slides/_rels/slide1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xml"/><Relationship Id="rId1" Type="http://schemas.openxmlformats.org/officeDocument/2006/relationships/slideLayout" Target="../slideLayouts/slideLayout503.xml"/><Relationship Id="rId4" Type="http://schemas.openxmlformats.org/officeDocument/2006/relationships/image" Target="../media/image158.png"/></Relationships>
</file>

<file path=ppt/slides/_rels/slide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03.xml"/></Relationships>
</file>

<file path=ppt/slides/_rels/slide1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03.xml"/></Relationships>
</file>

<file path=ppt/slides/_rels/slide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03.xml"/></Relationships>
</file>

<file path=ppt/slides/_rels/slide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03.xml"/></Relationships>
</file>

<file path=ppt/slides/_rels/slide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03.xml"/></Relationships>
</file>

<file path=ppt/slides/_rels/slide22.xml.rels><?xml version="1.0" encoding="UTF-8" standalone="yes"?>
<Relationships xmlns="http://schemas.openxmlformats.org/package/2006/relationships"><Relationship Id="rId2" Type="http://schemas.openxmlformats.org/officeDocument/2006/relationships/hyperlink" Target="mailto:customercare@gsnnj.org" TargetMode="External"/><Relationship Id="rId1" Type="http://schemas.openxmlformats.org/officeDocument/2006/relationships/slideLayout" Target="../slideLayouts/slideLayout5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hyperlink" Target="http://www.pngall.com/congratulation-pn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mailto:ltufaro@gsnnj.org" TargetMode="Externa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hyperlink" Target="mailto:pchristie@gsnnj.org" TargetMode="External"/><Relationship Id="rId1" Type="http://schemas.openxmlformats.org/officeDocument/2006/relationships/slideLayout" Target="../slideLayouts/slideLayout10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34.xml.rels><?xml version="1.0" encoding="UTF-8" standalone="yes"?>
<Relationships xmlns="http://schemas.openxmlformats.org/package/2006/relationships"><Relationship Id="rId3" Type="http://schemas.openxmlformats.org/officeDocument/2006/relationships/hyperlink" Target="mailto:dgarcia@gsnnj.org" TargetMode="External"/><Relationship Id="rId2" Type="http://schemas.openxmlformats.org/officeDocument/2006/relationships/hyperlink" Target="http://www.gsnnj.org/camp" TargetMode="External"/><Relationship Id="rId1" Type="http://schemas.openxmlformats.org/officeDocument/2006/relationships/slideLayout" Target="../slideLayouts/slideLayout81.xml"/><Relationship Id="rId5" Type="http://schemas.openxmlformats.org/officeDocument/2006/relationships/image" Target="../media/image180.png"/><Relationship Id="rId4" Type="http://schemas.openxmlformats.org/officeDocument/2006/relationships/hyperlink" Target="mailto:scornine@gsnnj.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blueoceanaquaticsny.com/american-red-cross-lifeguard-with-waterfront-review/" TargetMode="External"/><Relationship Id="rId2" Type="http://schemas.openxmlformats.org/officeDocument/2006/relationships/hyperlink" Target="https://blueoceanaquaticsny.com/american-red-cross-lifeguard-with-waterfront/" TargetMode="External"/><Relationship Id="rId1" Type="http://schemas.openxmlformats.org/officeDocument/2006/relationships/slideLayout" Target="../slideLayouts/slideLayout81.xml"/><Relationship Id="rId4" Type="http://schemas.openxmlformats.org/officeDocument/2006/relationships/hyperlink" Target="mailto:blueoceanaquaticsny@gmail.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mailto:lkirschner@gsnnj.org" TargetMode="Externa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mailto:lkirschner@gsnnj.org" TargetMode="Externa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hyperlink" Target="mailto:lammaturo@gsnnj.org" TargetMode="External"/><Relationship Id="rId2" Type="http://schemas.openxmlformats.org/officeDocument/2006/relationships/hyperlink" Target="https://www.gsnnj.org/en/events/programs-on-the-go.html" TargetMode="Externa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8" Type="http://schemas.openxmlformats.org/officeDocument/2006/relationships/hyperlink" Target="http://www.gsnnj.org/shop" TargetMode="External"/><Relationship Id="rId3" Type="http://schemas.openxmlformats.org/officeDocument/2006/relationships/image" Target="../media/image142.png"/><Relationship Id="rId7" Type="http://schemas.openxmlformats.org/officeDocument/2006/relationships/image" Target="../media/image143.gif"/><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hyperlink" Target="mailto:riverdaleshop@gsnnj.org" TargetMode="External"/><Relationship Id="rId5" Type="http://schemas.openxmlformats.org/officeDocument/2006/relationships/hyperlink" Target="mailto:randolphshop@gsnnj.org" TargetMode="External"/><Relationship Id="rId4" Type="http://schemas.openxmlformats.org/officeDocument/2006/relationships/hyperlink" Target="mailto:paramusshop@gsnnj.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F440-8639-2D9D-D7D5-D4FFDCDE0CFB}"/>
              </a:ext>
            </a:extLst>
          </p:cNvPr>
          <p:cNvSpPr>
            <a:spLocks noGrp="1"/>
          </p:cNvSpPr>
          <p:nvPr>
            <p:ph type="title"/>
          </p:nvPr>
        </p:nvSpPr>
        <p:spPr>
          <a:xfrm>
            <a:off x="6291060" y="1798986"/>
            <a:ext cx="5650375" cy="2501151"/>
          </a:xfrm>
        </p:spPr>
        <p:txBody>
          <a:bodyPr/>
          <a:lstStyle/>
          <a:p>
            <a:r>
              <a:rPr lang="en-US" dirty="0">
                <a:latin typeface="Palatino Linotype" panose="02040502050505030304" pitchFamily="18" charset="0"/>
              </a:rPr>
              <a:t>Leadership SUMMIT</a:t>
            </a:r>
            <a:br>
              <a:rPr lang="en-US" dirty="0">
                <a:latin typeface="Palatino Linotype" panose="02040502050505030304" pitchFamily="18" charset="0"/>
              </a:rPr>
            </a:br>
            <a:r>
              <a:rPr lang="en-US" dirty="0">
                <a:latin typeface="Palatino Linotype" panose="02040502050505030304" pitchFamily="18" charset="0"/>
              </a:rPr>
              <a:t> </a:t>
            </a:r>
            <a:br>
              <a:rPr lang="en-US" dirty="0">
                <a:latin typeface="Palatino Linotype" panose="02040502050505030304" pitchFamily="18" charset="0"/>
              </a:rPr>
            </a:br>
            <a:r>
              <a:rPr lang="en-US" dirty="0">
                <a:latin typeface="Palatino Linotype" panose="02040502050505030304" pitchFamily="18" charset="0"/>
              </a:rPr>
              <a:t>June 6, 2023</a:t>
            </a:r>
          </a:p>
        </p:txBody>
      </p:sp>
    </p:spTree>
    <p:extLst>
      <p:ext uri="{BB962C8B-B14F-4D97-AF65-F5344CB8AC3E}">
        <p14:creationId xmlns:p14="http://schemas.microsoft.com/office/powerpoint/2010/main" val="2931730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40306A-3A5D-070B-5C9D-7C80D4F6FB25}"/>
              </a:ext>
            </a:extLst>
          </p:cNvPr>
          <p:cNvPicPr>
            <a:picLocks noChangeAspect="1"/>
          </p:cNvPicPr>
          <p:nvPr/>
        </p:nvPicPr>
        <p:blipFill>
          <a:blip r:embed="rId2"/>
          <a:stretch>
            <a:fillRect/>
          </a:stretch>
        </p:blipFill>
        <p:spPr>
          <a:xfrm>
            <a:off x="137126" y="161925"/>
            <a:ext cx="11917748" cy="6534150"/>
          </a:xfrm>
          <a:prstGeom prst="rect">
            <a:avLst/>
          </a:prstGeom>
        </p:spPr>
      </p:pic>
      <p:sp>
        <p:nvSpPr>
          <p:cNvPr id="2" name="Slide Number Placeholder 1">
            <a:extLst>
              <a:ext uri="{FF2B5EF4-FFF2-40B4-BE49-F238E27FC236}">
                <a16:creationId xmlns:a16="http://schemas.microsoft.com/office/drawing/2014/main" id="{B233BD90-387A-C6D1-BBDA-DE3E3F694820}"/>
              </a:ext>
            </a:extLst>
          </p:cNvPr>
          <p:cNvSpPr>
            <a:spLocks noGrp="1"/>
          </p:cNvSpPr>
          <p:nvPr>
            <p:ph type="sldNum" sz="quarter" idx="12"/>
          </p:nvPr>
        </p:nvSpPr>
        <p:spPr/>
        <p:txBody>
          <a:bodyPr/>
          <a:lstStyle/>
          <a:p>
            <a:fld id="{7691CCDB-B024-8747-B233-CAD1CBC7A901}" type="slidenum">
              <a:rPr lang="en-US" smtClean="0"/>
              <a:pPr/>
              <a:t>10</a:t>
            </a:fld>
            <a:endParaRPr lang="en-US"/>
          </a:p>
        </p:txBody>
      </p:sp>
    </p:spTree>
    <p:extLst>
      <p:ext uri="{BB962C8B-B14F-4D97-AF65-F5344CB8AC3E}">
        <p14:creationId xmlns:p14="http://schemas.microsoft.com/office/powerpoint/2010/main" val="245122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2A3056-FCA7-B049-C8B7-832B6BF73B5C}"/>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4" name="Title 15">
            <a:extLst>
              <a:ext uri="{FF2B5EF4-FFF2-40B4-BE49-F238E27FC236}">
                <a16:creationId xmlns:a16="http://schemas.microsoft.com/office/drawing/2014/main" id="{34E8DF40-38E4-2D3E-F0E7-C576831055B6}"/>
              </a:ext>
            </a:extLst>
          </p:cNvPr>
          <p:cNvSpPr txBox="1">
            <a:spLocks noGrp="1"/>
          </p:cNvSpPr>
          <p:nvPr>
            <p:ph type="body" sz="quarter" idx="20"/>
          </p:nvPr>
        </p:nvSpPr>
        <p:spPr>
          <a:xfrm>
            <a:off x="-1" y="-1"/>
            <a:ext cx="12192001" cy="801385"/>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
        <p:nvSpPr>
          <p:cNvPr id="7" name="TextBox 6">
            <a:extLst>
              <a:ext uri="{FF2B5EF4-FFF2-40B4-BE49-F238E27FC236}">
                <a16:creationId xmlns:a16="http://schemas.microsoft.com/office/drawing/2014/main" id="{D48E4165-803E-6D86-A283-DFF6D79DE168}"/>
              </a:ext>
            </a:extLst>
          </p:cNvPr>
          <p:cNvSpPr txBox="1"/>
          <p:nvPr/>
        </p:nvSpPr>
        <p:spPr>
          <a:xfrm>
            <a:off x="452063" y="1071739"/>
            <a:ext cx="4602822" cy="373692"/>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Go to gsnnj.org and Click Join/Volunteer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screenshot of a computer&#10;&#10;Description automatically generated with medium confidence">
            <a:extLst>
              <a:ext uri="{FF2B5EF4-FFF2-40B4-BE49-F238E27FC236}">
                <a16:creationId xmlns:a16="http://schemas.microsoft.com/office/drawing/2014/main" id="{E5929D3C-8C5E-AD07-440D-C9D09358D1FB}"/>
              </a:ext>
            </a:extLst>
          </p:cNvPr>
          <p:cNvPicPr>
            <a:picLocks noChangeAspect="1"/>
          </p:cNvPicPr>
          <p:nvPr/>
        </p:nvPicPr>
        <p:blipFill rotWithShape="1">
          <a:blip r:embed="rId2"/>
          <a:srcRect l="17950" t="12181" r="20146" b="18684"/>
          <a:stretch/>
        </p:blipFill>
        <p:spPr bwMode="auto">
          <a:xfrm>
            <a:off x="458907" y="2363998"/>
            <a:ext cx="5102826" cy="3422263"/>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EBA94B2-FB9B-6406-D2F0-77A989FD5280}"/>
              </a:ext>
            </a:extLst>
          </p:cNvPr>
          <p:cNvSpPr txBox="1"/>
          <p:nvPr/>
        </p:nvSpPr>
        <p:spPr>
          <a:xfrm>
            <a:off x="6560049" y="1156673"/>
            <a:ext cx="6236412" cy="373692"/>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Click Join Girl Scouts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7B0FB190-541B-B46B-6785-884A591E197D}"/>
              </a:ext>
            </a:extLst>
          </p:cNvPr>
          <p:cNvPicPr>
            <a:picLocks noChangeAspect="1"/>
          </p:cNvPicPr>
          <p:nvPr/>
        </p:nvPicPr>
        <p:blipFill rotWithShape="1">
          <a:blip r:embed="rId3"/>
          <a:srcRect l="24080" t="16060" r="22085" b="19697"/>
          <a:stretch/>
        </p:blipFill>
        <p:spPr bwMode="auto">
          <a:xfrm>
            <a:off x="6551320" y="1885654"/>
            <a:ext cx="5363111" cy="426271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4">
            <p14:nvContentPartPr>
              <p14:cNvPr id="63" name="Ink 62">
                <a:extLst>
                  <a:ext uri="{FF2B5EF4-FFF2-40B4-BE49-F238E27FC236}">
                    <a16:creationId xmlns:a16="http://schemas.microsoft.com/office/drawing/2014/main" id="{4FAA635C-9789-77B1-36FA-1638F76024A3}"/>
                  </a:ext>
                </a:extLst>
              </p14:cNvPr>
              <p14:cNvContentPartPr/>
              <p14:nvPr/>
            </p14:nvContentPartPr>
            <p14:xfrm>
              <a:off x="1448494" y="3328362"/>
              <a:ext cx="360" cy="360"/>
            </p14:xfrm>
          </p:contentPart>
        </mc:Choice>
        <mc:Fallback xmlns="">
          <p:pic>
            <p:nvPicPr>
              <p:cNvPr id="63" name="Ink 62">
                <a:extLst>
                  <a:ext uri="{FF2B5EF4-FFF2-40B4-BE49-F238E27FC236}">
                    <a16:creationId xmlns:a16="http://schemas.microsoft.com/office/drawing/2014/main" id="{4FAA635C-9789-77B1-36FA-1638F76024A3}"/>
                  </a:ext>
                </a:extLst>
              </p:cNvPr>
              <p:cNvPicPr/>
              <p:nvPr/>
            </p:nvPicPr>
            <p:blipFill>
              <a:blip r:embed="rId5"/>
              <a:stretch>
                <a:fillRect/>
              </a:stretch>
            </p:blipFill>
            <p:spPr>
              <a:xfrm>
                <a:off x="1439854" y="3319362"/>
                <a:ext cx="18000" cy="18000"/>
              </a:xfrm>
              <a:prstGeom prst="rect">
                <a:avLst/>
              </a:prstGeom>
            </p:spPr>
          </p:pic>
        </mc:Fallback>
      </mc:AlternateContent>
      <p:sp>
        <p:nvSpPr>
          <p:cNvPr id="3" name="Oval 2">
            <a:extLst>
              <a:ext uri="{FF2B5EF4-FFF2-40B4-BE49-F238E27FC236}">
                <a16:creationId xmlns:a16="http://schemas.microsoft.com/office/drawing/2014/main" id="{32E4CD0F-51E2-B3FE-4642-84BE5DC8F822}"/>
              </a:ext>
            </a:extLst>
          </p:cNvPr>
          <p:cNvSpPr/>
          <p:nvPr/>
        </p:nvSpPr>
        <p:spPr>
          <a:xfrm>
            <a:off x="3637052" y="4099389"/>
            <a:ext cx="2537718" cy="801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DEA738E-D379-AAAB-BC5A-972B518D7383}"/>
              </a:ext>
            </a:extLst>
          </p:cNvPr>
          <p:cNvSpPr/>
          <p:nvPr/>
        </p:nvSpPr>
        <p:spPr>
          <a:xfrm>
            <a:off x="8044664" y="3429000"/>
            <a:ext cx="2095927" cy="670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7810D-6FA9-209A-ABB9-B98F88E7C75D}"/>
              </a:ext>
            </a:extLst>
          </p:cNvPr>
          <p:cNvSpPr>
            <a:spLocks noGrp="1"/>
          </p:cNvSpPr>
          <p:nvPr>
            <p:ph type="sldNum" sz="quarter" idx="12"/>
          </p:nvPr>
        </p:nvSpPr>
        <p:spPr/>
        <p:txBody>
          <a:bodyPr/>
          <a:lstStyle/>
          <a:p>
            <a:fld id="{7691CCDB-B024-8747-B233-CAD1CBC7A901}" type="slidenum">
              <a:rPr lang="en-US" smtClean="0"/>
              <a:pPr/>
              <a:t>12</a:t>
            </a:fld>
            <a:endParaRPr lang="en-US"/>
          </a:p>
        </p:txBody>
      </p:sp>
      <p:sp>
        <p:nvSpPr>
          <p:cNvPr id="4" name="Title 15">
            <a:extLst>
              <a:ext uri="{FF2B5EF4-FFF2-40B4-BE49-F238E27FC236}">
                <a16:creationId xmlns:a16="http://schemas.microsoft.com/office/drawing/2014/main" id="{83160EAC-FCA3-2A75-248F-D90AC05E1F38}"/>
              </a:ext>
            </a:extLst>
          </p:cNvPr>
          <p:cNvSpPr txBox="1">
            <a:spLocks noGrp="1"/>
          </p:cNvSpPr>
          <p:nvPr>
            <p:ph type="body" sz="quarter" idx="20"/>
          </p:nvPr>
        </p:nvSpPr>
        <p:spPr>
          <a:xfrm>
            <a:off x="0" y="-1"/>
            <a:ext cx="12192000" cy="965771"/>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
        <p:nvSpPr>
          <p:cNvPr id="6" name="TextBox 5">
            <a:extLst>
              <a:ext uri="{FF2B5EF4-FFF2-40B4-BE49-F238E27FC236}">
                <a16:creationId xmlns:a16="http://schemas.microsoft.com/office/drawing/2014/main" id="{05CEA776-769B-A43E-D137-752120F549C1}"/>
              </a:ext>
            </a:extLst>
          </p:cNvPr>
          <p:cNvSpPr txBox="1"/>
          <p:nvPr/>
        </p:nvSpPr>
        <p:spPr>
          <a:xfrm>
            <a:off x="410965" y="1160980"/>
            <a:ext cx="4119937" cy="373692"/>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Click Find Troops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screenshot of a computer&#10;&#10;Description automatically generated">
            <a:extLst>
              <a:ext uri="{FF2B5EF4-FFF2-40B4-BE49-F238E27FC236}">
                <a16:creationId xmlns:a16="http://schemas.microsoft.com/office/drawing/2014/main" id="{22873947-F487-3911-FA48-1B83E3C87C1C}"/>
              </a:ext>
            </a:extLst>
          </p:cNvPr>
          <p:cNvPicPr>
            <a:picLocks noChangeAspect="1"/>
          </p:cNvPicPr>
          <p:nvPr/>
        </p:nvPicPr>
        <p:blipFill rotWithShape="1">
          <a:blip r:embed="rId2"/>
          <a:srcRect l="14229" t="18155" r="14788" b="24107"/>
          <a:stretch/>
        </p:blipFill>
        <p:spPr bwMode="auto">
          <a:xfrm>
            <a:off x="482885" y="1729882"/>
            <a:ext cx="4828854" cy="3472144"/>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04F02B76-C46B-CA5E-1C33-A11B0814E56F}"/>
              </a:ext>
            </a:extLst>
          </p:cNvPr>
          <p:cNvSpPr txBox="1"/>
          <p:nvPr/>
        </p:nvSpPr>
        <p:spPr>
          <a:xfrm>
            <a:off x="5465852" y="1078787"/>
            <a:ext cx="6582215" cy="966418"/>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Enter zip code in “Location” field and select membership year you are registering for, scroll to the bottom and click “Search”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screenshot of a computer&#10;&#10;Description automatically generated">
            <a:extLst>
              <a:ext uri="{FF2B5EF4-FFF2-40B4-BE49-F238E27FC236}">
                <a16:creationId xmlns:a16="http://schemas.microsoft.com/office/drawing/2014/main" id="{2CEBF6DA-8A9C-B24A-3D9E-F915BB5054AE}"/>
              </a:ext>
            </a:extLst>
          </p:cNvPr>
          <p:cNvPicPr>
            <a:picLocks noChangeAspect="1"/>
          </p:cNvPicPr>
          <p:nvPr/>
        </p:nvPicPr>
        <p:blipFill rotWithShape="1">
          <a:blip r:embed="rId3"/>
          <a:srcRect l="14028" t="16147" r="12845" b="14844"/>
          <a:stretch/>
        </p:blipFill>
        <p:spPr bwMode="auto">
          <a:xfrm>
            <a:off x="5568593" y="2239766"/>
            <a:ext cx="6278010" cy="4150974"/>
          </a:xfrm>
          <a:prstGeom prst="rect">
            <a:avLst/>
          </a:prstGeom>
          <a:ln>
            <a:noFill/>
          </a:ln>
          <a:extLst>
            <a:ext uri="{53640926-AAD7-44D8-BBD7-CCE9431645EC}">
              <a14:shadowObscured xmlns:a14="http://schemas.microsoft.com/office/drawing/2010/main"/>
            </a:ext>
          </a:extLst>
        </p:spPr>
      </p:pic>
      <p:sp>
        <p:nvSpPr>
          <p:cNvPr id="13" name="Arrow: Left 12">
            <a:extLst>
              <a:ext uri="{FF2B5EF4-FFF2-40B4-BE49-F238E27FC236}">
                <a16:creationId xmlns:a16="http://schemas.microsoft.com/office/drawing/2014/main" id="{60B7855F-528D-DF73-114C-5EBB88D23866}"/>
              </a:ext>
            </a:extLst>
          </p:cNvPr>
          <p:cNvSpPr/>
          <p:nvPr/>
        </p:nvSpPr>
        <p:spPr>
          <a:xfrm>
            <a:off x="8584573" y="6452171"/>
            <a:ext cx="45719" cy="243652"/>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F3E8A74-0E35-EDFA-60F9-03DCC12D92F5}"/>
              </a:ext>
            </a:extLst>
          </p:cNvPr>
          <p:cNvSpPr/>
          <p:nvPr/>
        </p:nvSpPr>
        <p:spPr>
          <a:xfrm>
            <a:off x="5759777" y="5759776"/>
            <a:ext cx="5385536" cy="9077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A7044C-AB9F-B4A4-5CAA-0E091AE241F9}"/>
              </a:ext>
            </a:extLst>
          </p:cNvPr>
          <p:cNvSpPr/>
          <p:nvPr/>
        </p:nvSpPr>
        <p:spPr>
          <a:xfrm>
            <a:off x="5465851" y="2001104"/>
            <a:ext cx="3328828" cy="9657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6E7808-746A-2F99-F946-5F7C2DD9D6E5}"/>
              </a:ext>
            </a:extLst>
          </p:cNvPr>
          <p:cNvSpPr/>
          <p:nvPr/>
        </p:nvSpPr>
        <p:spPr>
          <a:xfrm>
            <a:off x="1140430" y="4633644"/>
            <a:ext cx="1952091" cy="626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50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7810D-6FA9-209A-ABB9-B98F88E7C75D}"/>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4" name="Title 15">
            <a:extLst>
              <a:ext uri="{FF2B5EF4-FFF2-40B4-BE49-F238E27FC236}">
                <a16:creationId xmlns:a16="http://schemas.microsoft.com/office/drawing/2014/main" id="{83160EAC-FCA3-2A75-248F-D90AC05E1F38}"/>
              </a:ext>
            </a:extLst>
          </p:cNvPr>
          <p:cNvSpPr txBox="1">
            <a:spLocks noGrp="1"/>
          </p:cNvSpPr>
          <p:nvPr>
            <p:ph type="body" sz="quarter" idx="20"/>
          </p:nvPr>
        </p:nvSpPr>
        <p:spPr>
          <a:xfrm>
            <a:off x="0" y="-1"/>
            <a:ext cx="12192000" cy="965771"/>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
        <p:nvSpPr>
          <p:cNvPr id="11" name="TextBox 10">
            <a:extLst>
              <a:ext uri="{FF2B5EF4-FFF2-40B4-BE49-F238E27FC236}">
                <a16:creationId xmlns:a16="http://schemas.microsoft.com/office/drawing/2014/main" id="{1D7E15BD-3E3E-E353-5323-55A626F470E1}"/>
              </a:ext>
            </a:extLst>
          </p:cNvPr>
          <p:cNvSpPr txBox="1"/>
          <p:nvPr/>
        </p:nvSpPr>
        <p:spPr>
          <a:xfrm>
            <a:off x="112909" y="1089061"/>
            <a:ext cx="6195317" cy="966418"/>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Enter the Troop Number or Recruitment Campaign (Troop Number MUST have the word “Troop” before it (ex. Troop 12345).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screenshot of a computer&#10;&#10;Description automatically generated">
            <a:extLst>
              <a:ext uri="{FF2B5EF4-FFF2-40B4-BE49-F238E27FC236}">
                <a16:creationId xmlns:a16="http://schemas.microsoft.com/office/drawing/2014/main" id="{25863D52-DA52-3F33-4808-B6011BE93004}"/>
              </a:ext>
            </a:extLst>
          </p:cNvPr>
          <p:cNvPicPr>
            <a:picLocks noChangeAspect="1"/>
          </p:cNvPicPr>
          <p:nvPr/>
        </p:nvPicPr>
        <p:blipFill rotWithShape="1">
          <a:blip r:embed="rId2"/>
          <a:srcRect l="10129" t="27122" r="11923" b="14302"/>
          <a:stretch/>
        </p:blipFill>
        <p:spPr bwMode="auto">
          <a:xfrm>
            <a:off x="462295" y="2329369"/>
            <a:ext cx="5686788" cy="3439569"/>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F4C9D33-2474-7C8D-A71E-352DA2F6A250}"/>
              </a:ext>
            </a:extLst>
          </p:cNvPr>
          <p:cNvSpPr txBox="1"/>
          <p:nvPr/>
        </p:nvSpPr>
        <p:spPr>
          <a:xfrm>
            <a:off x="7068620" y="1089061"/>
            <a:ext cx="4335695" cy="966418"/>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Click on the “+” next to “Girl” and “Adult” to add members to the Troop and click “Add Details”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screenshot of a computer&#10;&#10;Description automatically generated">
            <a:extLst>
              <a:ext uri="{FF2B5EF4-FFF2-40B4-BE49-F238E27FC236}">
                <a16:creationId xmlns:a16="http://schemas.microsoft.com/office/drawing/2014/main" id="{8F263140-6035-DFE1-4693-FAEB7F216D52}"/>
              </a:ext>
            </a:extLst>
          </p:cNvPr>
          <p:cNvPicPr>
            <a:picLocks noChangeAspect="1"/>
          </p:cNvPicPr>
          <p:nvPr/>
        </p:nvPicPr>
        <p:blipFill rotWithShape="1">
          <a:blip r:embed="rId3"/>
          <a:srcRect l="12122" t="12695" r="12753" b="22494"/>
          <a:stretch/>
        </p:blipFill>
        <p:spPr bwMode="auto">
          <a:xfrm>
            <a:off x="6647380" y="2722651"/>
            <a:ext cx="5157412" cy="3046287"/>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F3CE9AD5-FD4D-2D78-9277-37AFC1767BC2}"/>
              </a:ext>
            </a:extLst>
          </p:cNvPr>
          <p:cNvSpPr/>
          <p:nvPr/>
        </p:nvSpPr>
        <p:spPr>
          <a:xfrm>
            <a:off x="387209" y="3098507"/>
            <a:ext cx="2497307" cy="783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0264454-316E-44B8-9C6F-78037971B52A}"/>
              </a:ext>
            </a:extLst>
          </p:cNvPr>
          <p:cNvSpPr/>
          <p:nvPr/>
        </p:nvSpPr>
        <p:spPr>
          <a:xfrm>
            <a:off x="6583681" y="4422371"/>
            <a:ext cx="2169621" cy="6899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374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7810D-6FA9-209A-ABB9-B98F88E7C75D}"/>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4" name="Title 15">
            <a:extLst>
              <a:ext uri="{FF2B5EF4-FFF2-40B4-BE49-F238E27FC236}">
                <a16:creationId xmlns:a16="http://schemas.microsoft.com/office/drawing/2014/main" id="{83160EAC-FCA3-2A75-248F-D90AC05E1F38}"/>
              </a:ext>
            </a:extLst>
          </p:cNvPr>
          <p:cNvSpPr txBox="1">
            <a:spLocks noGrp="1"/>
          </p:cNvSpPr>
          <p:nvPr>
            <p:ph type="body" sz="quarter" idx="20"/>
          </p:nvPr>
        </p:nvSpPr>
        <p:spPr>
          <a:xfrm>
            <a:off x="0" y="-1"/>
            <a:ext cx="12192000" cy="965771"/>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
        <p:nvSpPr>
          <p:cNvPr id="5" name="TextBox 4">
            <a:extLst>
              <a:ext uri="{FF2B5EF4-FFF2-40B4-BE49-F238E27FC236}">
                <a16:creationId xmlns:a16="http://schemas.microsoft.com/office/drawing/2014/main" id="{294C808D-C788-455E-F4F9-14E32355FC62}"/>
              </a:ext>
            </a:extLst>
          </p:cNvPr>
          <p:cNvSpPr txBox="1"/>
          <p:nvPr/>
        </p:nvSpPr>
        <p:spPr>
          <a:xfrm>
            <a:off x="246581" y="1140431"/>
            <a:ext cx="6185042" cy="1262782"/>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Log In to your current account.  If you do not have an account, click on “Don’t have an Account? “Sign Up Now” and</a:t>
            </a:r>
            <a:r>
              <a:rPr lang="en-US" sz="1800"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follow the prompts sent to your email to create an account.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screenshot of a computer&#10;&#10;Description automatically generated">
            <a:extLst>
              <a:ext uri="{FF2B5EF4-FFF2-40B4-BE49-F238E27FC236}">
                <a16:creationId xmlns:a16="http://schemas.microsoft.com/office/drawing/2014/main" id="{7A339D5E-119E-4B3F-0A4D-7DC28EC25CBC}"/>
              </a:ext>
            </a:extLst>
          </p:cNvPr>
          <p:cNvPicPr>
            <a:picLocks noChangeAspect="1"/>
          </p:cNvPicPr>
          <p:nvPr/>
        </p:nvPicPr>
        <p:blipFill rotWithShape="1">
          <a:blip r:embed="rId2"/>
          <a:srcRect l="11539" t="14816" r="12436" b="16125"/>
          <a:stretch/>
        </p:blipFill>
        <p:spPr bwMode="auto">
          <a:xfrm>
            <a:off x="399787" y="2891020"/>
            <a:ext cx="5531826" cy="2826549"/>
          </a:xfrm>
          <a:prstGeom prst="rect">
            <a:avLst/>
          </a:prstGeom>
          <a:ln>
            <a:noFill/>
          </a:ln>
          <a:extLst>
            <a:ext uri="{53640926-AAD7-44D8-BBD7-CCE9431645EC}">
              <a14:shadowObscured xmlns:a14="http://schemas.microsoft.com/office/drawing/2010/main"/>
            </a:ext>
          </a:extLst>
        </p:spPr>
      </p:pic>
      <p:pic>
        <p:nvPicPr>
          <p:cNvPr id="7" name="Picture 6" descr="A screenshot of a computer&#10;&#10;Description automatically generated">
            <a:extLst>
              <a:ext uri="{FF2B5EF4-FFF2-40B4-BE49-F238E27FC236}">
                <a16:creationId xmlns:a16="http://schemas.microsoft.com/office/drawing/2014/main" id="{2D286D6B-55B2-E01E-BB4F-2250953264BA}"/>
              </a:ext>
            </a:extLst>
          </p:cNvPr>
          <p:cNvPicPr>
            <a:picLocks noChangeAspect="1"/>
          </p:cNvPicPr>
          <p:nvPr/>
        </p:nvPicPr>
        <p:blipFill rotWithShape="1">
          <a:blip r:embed="rId3"/>
          <a:srcRect l="11281" t="18690" r="12051" b="17720"/>
          <a:stretch/>
        </p:blipFill>
        <p:spPr bwMode="auto">
          <a:xfrm>
            <a:off x="6972642" y="2121726"/>
            <a:ext cx="4972777" cy="265160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94264E3-F5E1-9D45-5C0C-BE99C957F96A}"/>
              </a:ext>
            </a:extLst>
          </p:cNvPr>
          <p:cNvSpPr txBox="1"/>
          <p:nvPr/>
        </p:nvSpPr>
        <p:spPr>
          <a:xfrm>
            <a:off x="6972642" y="1292198"/>
            <a:ext cx="6142319" cy="373692"/>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Add details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7506B47C-0FBB-71D0-4EF9-86C07CA82D22}"/>
              </a:ext>
            </a:extLst>
          </p:cNvPr>
          <p:cNvSpPr/>
          <p:nvPr/>
        </p:nvSpPr>
        <p:spPr>
          <a:xfrm>
            <a:off x="1845129" y="5359854"/>
            <a:ext cx="2702378" cy="2678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8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7810D-6FA9-209A-ABB9-B98F88E7C75D}"/>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4" name="Title 15">
            <a:extLst>
              <a:ext uri="{FF2B5EF4-FFF2-40B4-BE49-F238E27FC236}">
                <a16:creationId xmlns:a16="http://schemas.microsoft.com/office/drawing/2014/main" id="{83160EAC-FCA3-2A75-248F-D90AC05E1F38}"/>
              </a:ext>
            </a:extLst>
          </p:cNvPr>
          <p:cNvSpPr txBox="1">
            <a:spLocks noGrp="1"/>
          </p:cNvSpPr>
          <p:nvPr>
            <p:ph type="body" sz="quarter" idx="20"/>
          </p:nvPr>
        </p:nvSpPr>
        <p:spPr>
          <a:xfrm>
            <a:off x="0" y="-1"/>
            <a:ext cx="12192000" cy="965771"/>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pic>
        <p:nvPicPr>
          <p:cNvPr id="21" name="Picture 20" descr="A screenshot of a computer&#10;&#10;Description automatically generated">
            <a:extLst>
              <a:ext uri="{FF2B5EF4-FFF2-40B4-BE49-F238E27FC236}">
                <a16:creationId xmlns:a16="http://schemas.microsoft.com/office/drawing/2014/main" id="{5497A026-529D-8C58-09C1-FC1653A2441D}"/>
              </a:ext>
            </a:extLst>
          </p:cNvPr>
          <p:cNvPicPr>
            <a:picLocks noChangeAspect="1"/>
          </p:cNvPicPr>
          <p:nvPr/>
        </p:nvPicPr>
        <p:blipFill rotWithShape="1">
          <a:blip r:embed="rId2"/>
          <a:srcRect l="11667" t="13447" r="12948" b="16809"/>
          <a:stretch/>
        </p:blipFill>
        <p:spPr bwMode="auto">
          <a:xfrm>
            <a:off x="344613" y="2183310"/>
            <a:ext cx="4699549" cy="3418470"/>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CB30B242-702A-2997-0ACE-3F353DD2B166}"/>
              </a:ext>
            </a:extLst>
          </p:cNvPr>
          <p:cNvSpPr txBox="1"/>
          <p:nvPr/>
        </p:nvSpPr>
        <p:spPr>
          <a:xfrm>
            <a:off x="148976" y="1438853"/>
            <a:ext cx="6236412" cy="646331"/>
          </a:xfrm>
          <a:prstGeom prst="rect">
            <a:avLst/>
          </a:prstGeom>
          <a:noFill/>
          <a:ln>
            <a:noFill/>
          </a:ln>
        </p:spPr>
        <p:txBody>
          <a:bodyPr wrap="square">
            <a:spAutoFit/>
          </a:bodyPr>
          <a:lstStyle/>
          <a:p>
            <a:r>
              <a:rPr lang="en-US" sz="1800" b="1" dirty="0">
                <a:solidFill>
                  <a:srgbClr val="3E3E3C"/>
                </a:solidFill>
                <a:effectLst/>
                <a:latin typeface="Segoe UI" panose="020B0502040204020203" pitchFamily="34" charset="0"/>
                <a:ea typeface="Calibri" panose="020F0502020204030204" pitchFamily="34" charset="0"/>
              </a:rPr>
              <a:t>Select Membership and Payment Type and click “Save Details”</a:t>
            </a:r>
            <a:endParaRPr lang="en-US" dirty="0"/>
          </a:p>
        </p:txBody>
      </p:sp>
      <p:sp>
        <p:nvSpPr>
          <p:cNvPr id="25" name="TextBox 24">
            <a:extLst>
              <a:ext uri="{FF2B5EF4-FFF2-40B4-BE49-F238E27FC236}">
                <a16:creationId xmlns:a16="http://schemas.microsoft.com/office/drawing/2014/main" id="{46F701AB-DED1-EA69-3D4C-3C3161F186D4}"/>
              </a:ext>
            </a:extLst>
          </p:cNvPr>
          <p:cNvSpPr txBox="1"/>
          <p:nvPr/>
        </p:nvSpPr>
        <p:spPr>
          <a:xfrm>
            <a:off x="7428215" y="1385100"/>
            <a:ext cx="5368246" cy="376918"/>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Click “Review Cart”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descr="A screenshot of a computer&#10;&#10;Description automatically generated">
            <a:extLst>
              <a:ext uri="{FF2B5EF4-FFF2-40B4-BE49-F238E27FC236}">
                <a16:creationId xmlns:a16="http://schemas.microsoft.com/office/drawing/2014/main" id="{346C4B24-AF58-A3E3-DC09-99CDD2F12FCA}"/>
              </a:ext>
            </a:extLst>
          </p:cNvPr>
          <p:cNvPicPr>
            <a:picLocks noChangeAspect="1"/>
          </p:cNvPicPr>
          <p:nvPr/>
        </p:nvPicPr>
        <p:blipFill rotWithShape="1">
          <a:blip r:embed="rId3"/>
          <a:srcRect l="11667" t="12080" r="13077" b="33447"/>
          <a:stretch/>
        </p:blipFill>
        <p:spPr bwMode="auto">
          <a:xfrm>
            <a:off x="5812971" y="2202426"/>
            <a:ext cx="6034415" cy="4271497"/>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5AEF4CBB-598B-1B70-C5E5-E28732D2E7D5}"/>
              </a:ext>
            </a:extLst>
          </p:cNvPr>
          <p:cNvSpPr/>
          <p:nvPr/>
        </p:nvSpPr>
        <p:spPr>
          <a:xfrm>
            <a:off x="344614" y="2085185"/>
            <a:ext cx="1680130" cy="1013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CEE0E0-3AAC-1103-EB3D-F14BD1498269}"/>
              </a:ext>
            </a:extLst>
          </p:cNvPr>
          <p:cNvSpPr/>
          <p:nvPr/>
        </p:nvSpPr>
        <p:spPr>
          <a:xfrm>
            <a:off x="8696738" y="4251789"/>
            <a:ext cx="1433579" cy="801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BA7A079-2F85-500D-A4C9-CEC0356935D9}"/>
              </a:ext>
            </a:extLst>
          </p:cNvPr>
          <p:cNvSpPr/>
          <p:nvPr/>
        </p:nvSpPr>
        <p:spPr>
          <a:xfrm>
            <a:off x="0" y="3196925"/>
            <a:ext cx="1748971" cy="13097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0B6659-D848-F9F6-063C-AC2C18FCE796}"/>
              </a:ext>
            </a:extLst>
          </p:cNvPr>
          <p:cNvSpPr/>
          <p:nvPr/>
        </p:nvSpPr>
        <p:spPr>
          <a:xfrm>
            <a:off x="9966960" y="2308861"/>
            <a:ext cx="411480" cy="217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98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7810D-6FA9-209A-ABB9-B98F88E7C75D}"/>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4" name="Title 15">
            <a:extLst>
              <a:ext uri="{FF2B5EF4-FFF2-40B4-BE49-F238E27FC236}">
                <a16:creationId xmlns:a16="http://schemas.microsoft.com/office/drawing/2014/main" id="{83160EAC-FCA3-2A75-248F-D90AC05E1F38}"/>
              </a:ext>
            </a:extLst>
          </p:cNvPr>
          <p:cNvSpPr txBox="1">
            <a:spLocks noGrp="1"/>
          </p:cNvSpPr>
          <p:nvPr>
            <p:ph type="body" sz="quarter" idx="20"/>
          </p:nvPr>
        </p:nvSpPr>
        <p:spPr>
          <a:xfrm>
            <a:off x="0" y="-1"/>
            <a:ext cx="12192000" cy="965771"/>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
        <p:nvSpPr>
          <p:cNvPr id="5" name="TextBox 4">
            <a:extLst>
              <a:ext uri="{FF2B5EF4-FFF2-40B4-BE49-F238E27FC236}">
                <a16:creationId xmlns:a16="http://schemas.microsoft.com/office/drawing/2014/main" id="{E6B7A847-15F2-9432-A126-3AC2B5BF8B1D}"/>
              </a:ext>
            </a:extLst>
          </p:cNvPr>
          <p:cNvSpPr txBox="1"/>
          <p:nvPr/>
        </p:nvSpPr>
        <p:spPr>
          <a:xfrm>
            <a:off x="133565" y="1160981"/>
            <a:ext cx="7027524" cy="670055"/>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Check off “Agree to Promise and Law” and click “Add Payment Details”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screenshot of a computer&#10;&#10;Description automatically generated">
            <a:extLst>
              <a:ext uri="{FF2B5EF4-FFF2-40B4-BE49-F238E27FC236}">
                <a16:creationId xmlns:a16="http://schemas.microsoft.com/office/drawing/2014/main" id="{853F9907-B200-3A09-CB47-63A7A6694595}"/>
              </a:ext>
            </a:extLst>
          </p:cNvPr>
          <p:cNvPicPr>
            <a:picLocks noChangeAspect="1"/>
          </p:cNvPicPr>
          <p:nvPr/>
        </p:nvPicPr>
        <p:blipFill rotWithShape="1">
          <a:blip r:embed="rId3"/>
          <a:srcRect l="11667" t="11623" r="12948" b="35043"/>
          <a:stretch/>
        </p:blipFill>
        <p:spPr bwMode="auto">
          <a:xfrm>
            <a:off x="462338" y="2026247"/>
            <a:ext cx="5307091" cy="3684133"/>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91CFD81-1650-C46F-0044-2274873F60C4}"/>
              </a:ext>
            </a:extLst>
          </p:cNvPr>
          <p:cNvSpPr txBox="1"/>
          <p:nvPr/>
        </p:nvSpPr>
        <p:spPr>
          <a:xfrm>
            <a:off x="8126858" y="1458930"/>
            <a:ext cx="3780889" cy="670055"/>
          </a:xfrm>
          <a:prstGeom prst="rect">
            <a:avLst/>
          </a:prstGeom>
          <a:noFill/>
          <a:ln>
            <a:noFill/>
          </a:ln>
        </p:spPr>
        <p:txBody>
          <a:bodyPr wrap="square">
            <a:spAutoFit/>
          </a:bodyPr>
          <a:lstStyle/>
          <a:p>
            <a:pPr marL="0" marR="0">
              <a:lnSpc>
                <a:spcPct val="107000"/>
              </a:lnSpc>
              <a:spcBef>
                <a:spcPts val="0"/>
              </a:spcBef>
              <a:spcAft>
                <a:spcPts val="800"/>
              </a:spcAft>
            </a:pPr>
            <a:r>
              <a:rPr lang="en-US" sz="1800" b="1" dirty="0">
                <a:solidFill>
                  <a:srgbClr val="3E3E3C"/>
                </a:solidFill>
                <a:effectLst/>
                <a:latin typeface="Segoe UI" panose="020B0502040204020203" pitchFamily="34" charset="0"/>
                <a:ea typeface="Calibri" panose="020F0502020204030204" pitchFamily="34" charset="0"/>
                <a:cs typeface="Times New Roman" panose="02020603050405020304" pitchFamily="18" charset="0"/>
              </a:rPr>
              <a:t>Enter payment information and click “Submit Payment”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screenshot of a computer&#10;&#10;Description automatically generated">
            <a:extLst>
              <a:ext uri="{FF2B5EF4-FFF2-40B4-BE49-F238E27FC236}">
                <a16:creationId xmlns:a16="http://schemas.microsoft.com/office/drawing/2014/main" id="{B506457C-8156-A865-C648-D7AB03F34EE4}"/>
              </a:ext>
            </a:extLst>
          </p:cNvPr>
          <p:cNvPicPr>
            <a:picLocks noChangeAspect="1"/>
          </p:cNvPicPr>
          <p:nvPr/>
        </p:nvPicPr>
        <p:blipFill rotWithShape="1">
          <a:blip r:embed="rId4"/>
          <a:srcRect l="11794" t="11169" r="12693" b="16580"/>
          <a:stretch/>
        </p:blipFill>
        <p:spPr bwMode="auto">
          <a:xfrm>
            <a:off x="6132991" y="2115131"/>
            <a:ext cx="5774756" cy="3915134"/>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E63F201B-21AD-7091-4A05-46339DECE703}"/>
              </a:ext>
            </a:extLst>
          </p:cNvPr>
          <p:cNvSpPr/>
          <p:nvPr/>
        </p:nvSpPr>
        <p:spPr>
          <a:xfrm>
            <a:off x="327992" y="4251790"/>
            <a:ext cx="2792896" cy="538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BE1B62-CA46-B849-3CAC-F06E37332587}"/>
              </a:ext>
            </a:extLst>
          </p:cNvPr>
          <p:cNvSpPr/>
          <p:nvPr/>
        </p:nvSpPr>
        <p:spPr>
          <a:xfrm>
            <a:off x="8973015" y="5530024"/>
            <a:ext cx="1419922" cy="508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BE8E48-70E4-1E88-F20E-E8DF843A4A41}"/>
              </a:ext>
            </a:extLst>
          </p:cNvPr>
          <p:cNvSpPr/>
          <p:nvPr/>
        </p:nvSpPr>
        <p:spPr>
          <a:xfrm>
            <a:off x="2883614" y="4790662"/>
            <a:ext cx="1439908" cy="79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7469F9-BEB7-9028-48C7-D260ACB8474F}"/>
              </a:ext>
            </a:extLst>
          </p:cNvPr>
          <p:cNvSpPr/>
          <p:nvPr/>
        </p:nvSpPr>
        <p:spPr>
          <a:xfrm>
            <a:off x="9886950" y="2622145"/>
            <a:ext cx="617220" cy="258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584C8D2-E35A-A79D-F92F-93FCFF462B77}"/>
              </a:ext>
            </a:extLst>
          </p:cNvPr>
          <p:cNvSpPr/>
          <p:nvPr/>
        </p:nvSpPr>
        <p:spPr>
          <a:xfrm>
            <a:off x="6320790" y="5040631"/>
            <a:ext cx="1017270" cy="3314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396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47DA0-19E5-3A07-FF9D-A9461D541905}"/>
              </a:ext>
            </a:extLst>
          </p:cNvPr>
          <p:cNvPicPr>
            <a:picLocks noChangeAspect="1"/>
          </p:cNvPicPr>
          <p:nvPr/>
        </p:nvPicPr>
        <p:blipFill>
          <a:blip r:embed="rId2"/>
          <a:stretch>
            <a:fillRect/>
          </a:stretch>
        </p:blipFill>
        <p:spPr>
          <a:xfrm>
            <a:off x="0" y="0"/>
            <a:ext cx="12192000" cy="6729413"/>
          </a:xfrm>
          <a:prstGeom prst="rect">
            <a:avLst/>
          </a:prstGeom>
        </p:spPr>
      </p:pic>
      <p:sp>
        <p:nvSpPr>
          <p:cNvPr id="5" name="Slide Number Placeholder 4">
            <a:extLst>
              <a:ext uri="{FF2B5EF4-FFF2-40B4-BE49-F238E27FC236}">
                <a16:creationId xmlns:a16="http://schemas.microsoft.com/office/drawing/2014/main" id="{0E545405-371F-25CC-14D2-49CE7DCECF77}"/>
              </a:ext>
            </a:extLst>
          </p:cNvPr>
          <p:cNvSpPr>
            <a:spLocks noGrp="1"/>
          </p:cNvSpPr>
          <p:nvPr>
            <p:ph type="sldNum" sz="quarter" idx="12"/>
          </p:nvPr>
        </p:nvSpPr>
        <p:spPr/>
        <p:txBody>
          <a:bodyPr/>
          <a:lstStyle/>
          <a:p>
            <a:fld id="{7691CCDB-B024-8747-B233-CAD1CBC7A901}" type="slidenum">
              <a:rPr lang="en-US" smtClean="0"/>
              <a:pPr/>
              <a:t>17</a:t>
            </a:fld>
            <a:endParaRPr lang="en-US"/>
          </a:p>
        </p:txBody>
      </p:sp>
    </p:spTree>
    <p:extLst>
      <p:ext uri="{BB962C8B-B14F-4D97-AF65-F5344CB8AC3E}">
        <p14:creationId xmlns:p14="http://schemas.microsoft.com/office/powerpoint/2010/main" val="276443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761B1E-1CE8-B4E8-3CC9-E2B70C402ADF}"/>
              </a:ext>
            </a:extLst>
          </p:cNvPr>
          <p:cNvPicPr>
            <a:picLocks noChangeAspect="1"/>
          </p:cNvPicPr>
          <p:nvPr/>
        </p:nvPicPr>
        <p:blipFill>
          <a:blip r:embed="rId2"/>
          <a:stretch>
            <a:fillRect/>
          </a:stretch>
        </p:blipFill>
        <p:spPr>
          <a:xfrm>
            <a:off x="0" y="-114300"/>
            <a:ext cx="12355830" cy="6843713"/>
          </a:xfrm>
          <a:prstGeom prst="rect">
            <a:avLst/>
          </a:prstGeom>
        </p:spPr>
      </p:pic>
      <p:sp>
        <p:nvSpPr>
          <p:cNvPr id="5" name="Slide Number Placeholder 4">
            <a:extLst>
              <a:ext uri="{FF2B5EF4-FFF2-40B4-BE49-F238E27FC236}">
                <a16:creationId xmlns:a16="http://schemas.microsoft.com/office/drawing/2014/main" id="{6C51A31E-3D17-AA83-5F8B-48F8BC929A48}"/>
              </a:ext>
            </a:extLst>
          </p:cNvPr>
          <p:cNvSpPr>
            <a:spLocks noGrp="1"/>
          </p:cNvSpPr>
          <p:nvPr>
            <p:ph type="sldNum" sz="quarter" idx="12"/>
          </p:nvPr>
        </p:nvSpPr>
        <p:spPr/>
        <p:txBody>
          <a:bodyPr/>
          <a:lstStyle/>
          <a:p>
            <a:fld id="{7691CCDB-B024-8747-B233-CAD1CBC7A901}" type="slidenum">
              <a:rPr lang="en-US" smtClean="0"/>
              <a:pPr/>
              <a:t>18</a:t>
            </a:fld>
            <a:endParaRPr lang="en-US"/>
          </a:p>
        </p:txBody>
      </p:sp>
    </p:spTree>
    <p:extLst>
      <p:ext uri="{BB962C8B-B14F-4D97-AF65-F5344CB8AC3E}">
        <p14:creationId xmlns:p14="http://schemas.microsoft.com/office/powerpoint/2010/main" val="3179841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A20D4B-0850-4322-DA8B-E5E2C80D2663}"/>
              </a:ext>
            </a:extLst>
          </p:cNvPr>
          <p:cNvPicPr>
            <a:picLocks noChangeAspect="1"/>
          </p:cNvPicPr>
          <p:nvPr/>
        </p:nvPicPr>
        <p:blipFill>
          <a:blip r:embed="rId2"/>
          <a:stretch>
            <a:fillRect/>
          </a:stretch>
        </p:blipFill>
        <p:spPr>
          <a:xfrm>
            <a:off x="0" y="0"/>
            <a:ext cx="12192000" cy="6580325"/>
          </a:xfrm>
          <a:prstGeom prst="rect">
            <a:avLst/>
          </a:prstGeom>
        </p:spPr>
      </p:pic>
      <p:sp>
        <p:nvSpPr>
          <p:cNvPr id="5" name="Slide Number Placeholder 4">
            <a:extLst>
              <a:ext uri="{FF2B5EF4-FFF2-40B4-BE49-F238E27FC236}">
                <a16:creationId xmlns:a16="http://schemas.microsoft.com/office/drawing/2014/main" id="{A28EEFC1-3494-9A9E-C005-E453193891BF}"/>
              </a:ext>
            </a:extLst>
          </p:cNvPr>
          <p:cNvSpPr>
            <a:spLocks noGrp="1"/>
          </p:cNvSpPr>
          <p:nvPr>
            <p:ph type="sldNum" sz="quarter" idx="12"/>
          </p:nvPr>
        </p:nvSpPr>
        <p:spPr/>
        <p:txBody>
          <a:bodyPr/>
          <a:lstStyle/>
          <a:p>
            <a:fld id="{7691CCDB-B024-8747-B233-CAD1CBC7A901}" type="slidenum">
              <a:rPr lang="en-US" smtClean="0"/>
              <a:pPr/>
              <a:t>19</a:t>
            </a:fld>
            <a:endParaRPr lang="en-US"/>
          </a:p>
        </p:txBody>
      </p:sp>
    </p:spTree>
    <p:extLst>
      <p:ext uri="{BB962C8B-B14F-4D97-AF65-F5344CB8AC3E}">
        <p14:creationId xmlns:p14="http://schemas.microsoft.com/office/powerpoint/2010/main" val="145068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B52BA2-B2DA-D064-4C9D-AEDF61631CBF}"/>
              </a:ext>
            </a:extLst>
          </p:cNvPr>
          <p:cNvSpPr txBox="1"/>
          <p:nvPr/>
        </p:nvSpPr>
        <p:spPr>
          <a:xfrm>
            <a:off x="4231246" y="1080822"/>
            <a:ext cx="7564396" cy="4244688"/>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914354"/>
            <a:endParaRPr lang="en-US" dirty="0">
              <a:latin typeface="Girl Scout Text Book"/>
            </a:endParaRPr>
          </a:p>
          <a:p>
            <a:pPr defTabSz="914354"/>
            <a:r>
              <a:rPr lang="en-US" sz="2100" b="1" dirty="0"/>
              <a:t>GSNNJ New Staff members :</a:t>
            </a:r>
          </a:p>
          <a:p>
            <a:pPr defTabSz="914354"/>
            <a:endParaRPr lang="en-US" sz="2100" b="1" dirty="0"/>
          </a:p>
          <a:p>
            <a:pPr defTabSz="914354"/>
            <a:endParaRPr lang="en-US" sz="2100" b="1" dirty="0"/>
          </a:p>
          <a:p>
            <a:pPr defTabSz="914354"/>
            <a:r>
              <a:rPr lang="en-US" sz="1800" b="1" dirty="0">
                <a:effectLst/>
                <a:ea typeface="Calibri" panose="020F0502020204030204" pitchFamily="34" charset="0"/>
                <a:cs typeface="Calibri" panose="020F0502020204030204" pitchFamily="34" charset="0"/>
              </a:rPr>
              <a:t>Chiquita Barnes           </a:t>
            </a:r>
            <a:r>
              <a:rPr lang="en-US" sz="1800" dirty="0">
                <a:effectLst/>
                <a:ea typeface="Calibri" panose="020F0502020204030204" pitchFamily="34" charset="0"/>
                <a:cs typeface="Calibri" panose="020F0502020204030204" pitchFamily="34" charset="0"/>
              </a:rPr>
              <a:t>Director of Community Engagement</a:t>
            </a:r>
            <a:endParaRPr lang="en-US" b="1" dirty="0">
              <a:cs typeface="Calibri" panose="020F0502020204030204" pitchFamily="34" charset="0"/>
            </a:endParaRPr>
          </a:p>
          <a:p>
            <a:pPr defTabSz="914354"/>
            <a:endParaRPr lang="en-US" sz="1800" dirty="0">
              <a:effectLst/>
              <a:ea typeface="Calibri" panose="020F0502020204030204" pitchFamily="34" charset="0"/>
              <a:cs typeface="Calibri" panose="020F0502020204030204" pitchFamily="34" charset="0"/>
            </a:endParaRPr>
          </a:p>
          <a:p>
            <a:pPr defTabSz="914354"/>
            <a:r>
              <a:rPr lang="en-US" sz="1800" b="1" dirty="0">
                <a:effectLst/>
                <a:ea typeface="Calibri" panose="020F0502020204030204" pitchFamily="34" charset="0"/>
                <a:cs typeface="Calibri" panose="020F0502020204030204" pitchFamily="34" charset="0"/>
              </a:rPr>
              <a:t>Donna Anderson </a:t>
            </a:r>
            <a:r>
              <a:rPr lang="en-US" b="1" dirty="0">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Executive Associate to the CEO &amp; COO </a:t>
            </a:r>
          </a:p>
          <a:p>
            <a:pPr defTabSz="914354"/>
            <a:endParaRPr lang="en-US" b="1" dirty="0">
              <a:cs typeface="Calibri" panose="020F0502020204030204" pitchFamily="34" charset="0"/>
            </a:endParaRPr>
          </a:p>
          <a:p>
            <a:pPr defTabSz="914354"/>
            <a:r>
              <a:rPr lang="en-US" sz="1800" b="1" dirty="0" err="1">
                <a:effectLst/>
                <a:ea typeface="Calibri" panose="020F0502020204030204" pitchFamily="34" charset="0"/>
                <a:cs typeface="Calibri" panose="020F0502020204030204" pitchFamily="34" charset="0"/>
              </a:rPr>
              <a:t>Heavon</a:t>
            </a:r>
            <a:r>
              <a:rPr lang="en-US" sz="1800" b="1" dirty="0">
                <a:effectLst/>
                <a:ea typeface="Calibri" panose="020F0502020204030204" pitchFamily="34" charset="0"/>
                <a:cs typeface="Calibri" panose="020F0502020204030204" pitchFamily="34" charset="0"/>
              </a:rPr>
              <a:t> Clark              </a:t>
            </a:r>
            <a:r>
              <a:rPr lang="en-US" sz="1800" dirty="0">
                <a:effectLst/>
                <a:ea typeface="Calibri" panose="020F0502020204030204" pitchFamily="34" charset="0"/>
                <a:cs typeface="Calibri" panose="020F0502020204030204" pitchFamily="34" charset="0"/>
              </a:rPr>
              <a:t>Community Engagement Program Manager</a:t>
            </a:r>
            <a:endParaRPr lang="en-US" sz="2100" b="1" dirty="0"/>
          </a:p>
          <a:p>
            <a:pPr defTabSz="914354"/>
            <a:endParaRPr lang="en-US" b="1" dirty="0">
              <a:ea typeface="+mn-lt"/>
              <a:cs typeface="+mn-lt"/>
            </a:endParaRPr>
          </a:p>
          <a:p>
            <a:pPr defTabSz="914354"/>
            <a:endParaRPr lang="en-US" sz="2100" b="1" dirty="0">
              <a:solidFill>
                <a:srgbClr val="000000"/>
              </a:solidFill>
              <a:latin typeface="Girl Scout Text Book"/>
            </a:endParaRPr>
          </a:p>
          <a:p>
            <a:pPr defTabSz="914354"/>
            <a:endParaRPr lang="en-US" sz="2133" dirty="0">
              <a:solidFill>
                <a:srgbClr val="000000"/>
              </a:solidFill>
              <a:latin typeface="Palatino Linotype" panose="02040502050505030304"/>
            </a:endParaRPr>
          </a:p>
          <a:p>
            <a:pPr defTabSz="914354"/>
            <a:endParaRPr lang="en-US" sz="1850" b="1" dirty="0">
              <a:solidFill>
                <a:srgbClr val="000000"/>
              </a:solidFill>
              <a:latin typeface="Palatino Linotype" panose="02040502050505030304"/>
            </a:endParaRPr>
          </a:p>
          <a:p>
            <a:pPr defTabSz="914354"/>
            <a:endParaRPr lang="en-US" dirty="0">
              <a:solidFill>
                <a:srgbClr val="000000"/>
              </a:solidFill>
              <a:latin typeface="Girl Scout Text Book"/>
            </a:endParaRPr>
          </a:p>
        </p:txBody>
      </p:sp>
      <p:pic>
        <p:nvPicPr>
          <p:cNvPr id="12" name="Picture 12" descr="A picture containing text&#10;&#10;Description automatically generated">
            <a:extLst>
              <a:ext uri="{FF2B5EF4-FFF2-40B4-BE49-F238E27FC236}">
                <a16:creationId xmlns:a16="http://schemas.microsoft.com/office/drawing/2014/main" id="{FE5E9126-BF18-953E-5450-7F514218EB20}"/>
              </a:ext>
            </a:extLst>
          </p:cNvPr>
          <p:cNvPicPr>
            <a:picLocks noChangeAspect="1"/>
          </p:cNvPicPr>
          <p:nvPr/>
        </p:nvPicPr>
        <p:blipFill>
          <a:blip r:embed="rId2"/>
          <a:stretch>
            <a:fillRect/>
          </a:stretch>
        </p:blipFill>
        <p:spPr>
          <a:xfrm>
            <a:off x="225777" y="1912199"/>
            <a:ext cx="3657600" cy="2304288"/>
          </a:xfrm>
          <a:prstGeom prst="rect">
            <a:avLst/>
          </a:prstGeom>
        </p:spPr>
      </p:pic>
      <p:sp>
        <p:nvSpPr>
          <p:cNvPr id="2" name="Slide Number Placeholder 1">
            <a:extLst>
              <a:ext uri="{FF2B5EF4-FFF2-40B4-BE49-F238E27FC236}">
                <a16:creationId xmlns:a16="http://schemas.microsoft.com/office/drawing/2014/main" id="{E5A8E31A-05DF-34E4-86E7-4044E6295F3C}"/>
              </a:ext>
            </a:extLst>
          </p:cNvPr>
          <p:cNvSpPr>
            <a:spLocks noGrp="1"/>
          </p:cNvSpPr>
          <p:nvPr>
            <p:ph type="sldNum" sz="quarter" idx="12"/>
          </p:nvPr>
        </p:nvSpPr>
        <p:spPr/>
        <p:txBody>
          <a:bodyPr/>
          <a:lstStyle/>
          <a:p>
            <a:fld id="{7691CCDB-B024-8747-B233-CAD1CBC7A901}" type="slidenum">
              <a:rPr lang="en-US" smtClean="0"/>
              <a:pPr/>
              <a:t>2</a:t>
            </a:fld>
            <a:endParaRPr lang="en-US"/>
          </a:p>
        </p:txBody>
      </p:sp>
    </p:spTree>
    <p:extLst>
      <p:ext uri="{BB962C8B-B14F-4D97-AF65-F5344CB8AC3E}">
        <p14:creationId xmlns:p14="http://schemas.microsoft.com/office/powerpoint/2010/main" val="63280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085DE5-F1EB-B467-81B2-E0BBCFF949D7}"/>
              </a:ext>
            </a:extLst>
          </p:cNvPr>
          <p:cNvPicPr>
            <a:picLocks noChangeAspect="1"/>
          </p:cNvPicPr>
          <p:nvPr/>
        </p:nvPicPr>
        <p:blipFill>
          <a:blip r:embed="rId2"/>
          <a:stretch>
            <a:fillRect/>
          </a:stretch>
        </p:blipFill>
        <p:spPr>
          <a:xfrm>
            <a:off x="228599" y="128586"/>
            <a:ext cx="11734802" cy="6600827"/>
          </a:xfrm>
          <a:prstGeom prst="rect">
            <a:avLst/>
          </a:prstGeom>
        </p:spPr>
      </p:pic>
      <p:sp>
        <p:nvSpPr>
          <p:cNvPr id="5" name="Slide Number Placeholder 4">
            <a:extLst>
              <a:ext uri="{FF2B5EF4-FFF2-40B4-BE49-F238E27FC236}">
                <a16:creationId xmlns:a16="http://schemas.microsoft.com/office/drawing/2014/main" id="{D9864AAD-4380-6D4E-43B6-8F3955402486}"/>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3" name="Title 15">
            <a:extLst>
              <a:ext uri="{FF2B5EF4-FFF2-40B4-BE49-F238E27FC236}">
                <a16:creationId xmlns:a16="http://schemas.microsoft.com/office/drawing/2014/main" id="{9755E0CB-4886-7944-145D-766D8DF1DD6E}"/>
              </a:ext>
            </a:extLst>
          </p:cNvPr>
          <p:cNvSpPr txBox="1">
            <a:spLocks noGrp="1"/>
          </p:cNvSpPr>
          <p:nvPr>
            <p:ph type="body" sz="quarter" idx="20"/>
          </p:nvPr>
        </p:nvSpPr>
        <p:spPr>
          <a:xfrm>
            <a:off x="-102870" y="-15055"/>
            <a:ext cx="12378690" cy="815155"/>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Business Integration </a:t>
            </a:r>
          </a:p>
        </p:txBody>
      </p:sp>
    </p:spTree>
    <p:extLst>
      <p:ext uri="{BB962C8B-B14F-4D97-AF65-F5344CB8AC3E}">
        <p14:creationId xmlns:p14="http://schemas.microsoft.com/office/powerpoint/2010/main" val="356409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010F2F-9263-FD2B-4FF7-6EC8397361C5}"/>
              </a:ext>
            </a:extLst>
          </p:cNvPr>
          <p:cNvPicPr>
            <a:picLocks noChangeAspect="1"/>
          </p:cNvPicPr>
          <p:nvPr/>
        </p:nvPicPr>
        <p:blipFill>
          <a:blip r:embed="rId2"/>
          <a:stretch>
            <a:fillRect/>
          </a:stretch>
        </p:blipFill>
        <p:spPr>
          <a:xfrm>
            <a:off x="0" y="0"/>
            <a:ext cx="12184380" cy="6729413"/>
          </a:xfrm>
          <a:prstGeom prst="rect">
            <a:avLst/>
          </a:prstGeom>
        </p:spPr>
      </p:pic>
      <p:sp>
        <p:nvSpPr>
          <p:cNvPr id="5" name="Slide Number Placeholder 4">
            <a:extLst>
              <a:ext uri="{FF2B5EF4-FFF2-40B4-BE49-F238E27FC236}">
                <a16:creationId xmlns:a16="http://schemas.microsoft.com/office/drawing/2014/main" id="{3FAD28AB-E124-F18A-408B-181A1ABA97EC}"/>
              </a:ext>
            </a:extLst>
          </p:cNvPr>
          <p:cNvSpPr>
            <a:spLocks noGrp="1"/>
          </p:cNvSpPr>
          <p:nvPr>
            <p:ph type="sldNum" sz="quarter" idx="12"/>
          </p:nvPr>
        </p:nvSpPr>
        <p:spPr/>
        <p:txBody>
          <a:bodyPr/>
          <a:lstStyle/>
          <a:p>
            <a:fld id="{7691CCDB-B024-8747-B233-CAD1CBC7A901}" type="slidenum">
              <a:rPr lang="en-US" smtClean="0"/>
              <a:pPr/>
              <a:t>21</a:t>
            </a:fld>
            <a:endParaRPr lang="en-US"/>
          </a:p>
        </p:txBody>
      </p:sp>
    </p:spTree>
    <p:extLst>
      <p:ext uri="{BB962C8B-B14F-4D97-AF65-F5344CB8AC3E}">
        <p14:creationId xmlns:p14="http://schemas.microsoft.com/office/powerpoint/2010/main" val="137309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a:extLst>
              <a:ext uri="{FF2B5EF4-FFF2-40B4-BE49-F238E27FC236}">
                <a16:creationId xmlns:a16="http://schemas.microsoft.com/office/drawing/2014/main" id="{D853331B-841E-B762-43E9-D6C2B0934DE7}"/>
              </a:ext>
            </a:extLst>
          </p:cNvPr>
          <p:cNvSpPr txBox="1">
            <a:spLocks/>
          </p:cNvSpPr>
          <p:nvPr/>
        </p:nvSpPr>
        <p:spPr>
          <a:xfrm>
            <a:off x="1" y="0"/>
            <a:ext cx="12188644" cy="717888"/>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3600" b="1" dirty="0">
                <a:solidFill>
                  <a:schemeClr val="bg1"/>
                </a:solidFill>
                <a:latin typeface="Palatino Linotype"/>
                <a:cs typeface="Arial"/>
              </a:rPr>
              <a:t>Business Integration</a:t>
            </a:r>
          </a:p>
        </p:txBody>
      </p:sp>
      <p:sp>
        <p:nvSpPr>
          <p:cNvPr id="7" name="TextBox 6">
            <a:extLst>
              <a:ext uri="{FF2B5EF4-FFF2-40B4-BE49-F238E27FC236}">
                <a16:creationId xmlns:a16="http://schemas.microsoft.com/office/drawing/2014/main" id="{CA14CA0D-FD5B-AE21-7C19-AB28A4FACF81}"/>
              </a:ext>
            </a:extLst>
          </p:cNvPr>
          <p:cNvSpPr txBox="1"/>
          <p:nvPr/>
        </p:nvSpPr>
        <p:spPr>
          <a:xfrm>
            <a:off x="434339" y="902971"/>
            <a:ext cx="10866451" cy="3847207"/>
          </a:xfrm>
          <a:prstGeom prst="rect">
            <a:avLst/>
          </a:prstGeom>
          <a:noFill/>
          <a:ln>
            <a:noFill/>
          </a:ln>
        </p:spPr>
        <p:txBody>
          <a:bodyPr wrap="square">
            <a:spAutoFit/>
          </a:bodyPr>
          <a:lstStyle/>
          <a:p>
            <a:pPr marL="0" marR="0">
              <a:spcBef>
                <a:spcPts val="0"/>
              </a:spcBef>
              <a:spcAft>
                <a:spcPts val="0"/>
              </a:spcAft>
            </a:pPr>
            <a:r>
              <a:rPr lang="en-US" sz="3200" dirty="0">
                <a:effectLst/>
                <a:ea typeface="Calibri" panose="020F0502020204030204" pitchFamily="34" charset="0"/>
              </a:rPr>
              <a:t>As of August 1, 2023, only Next Year – 2024 Membership will be available to purchase online.</a:t>
            </a:r>
          </a:p>
          <a:p>
            <a:pPr marL="0" marR="0">
              <a:spcBef>
                <a:spcPts val="0"/>
              </a:spcBef>
              <a:spcAft>
                <a:spcPts val="0"/>
              </a:spcAft>
            </a:pPr>
            <a:r>
              <a:rPr lang="en-US" sz="2000" dirty="0">
                <a:effectLst/>
                <a:ea typeface="Calibri" panose="020F0502020204030204" pitchFamily="34" charset="0"/>
              </a:rPr>
              <a:t> </a:t>
            </a:r>
          </a:p>
          <a:p>
            <a:pPr marL="0" marR="0">
              <a:spcBef>
                <a:spcPts val="0"/>
              </a:spcBef>
              <a:spcAft>
                <a:spcPts val="0"/>
              </a:spcAft>
            </a:pPr>
            <a:r>
              <a:rPr lang="en-US" sz="3200" dirty="0">
                <a:effectLst/>
                <a:ea typeface="Calibri" panose="020F0502020204030204" pitchFamily="34" charset="0"/>
              </a:rPr>
              <a:t>If you have any programs or encampments taking place prior to October 1, 2023 and need to have girls or adults register for membership for 2023, please contact Customer Care at </a:t>
            </a:r>
            <a:r>
              <a:rPr lang="en-US" sz="3200" u="sng" dirty="0">
                <a:solidFill>
                  <a:srgbClr val="0563C1"/>
                </a:solidFill>
                <a:effectLst/>
                <a:ea typeface="Calibri" panose="020F0502020204030204" pitchFamily="34" charset="0"/>
                <a:hlinkClick r:id="rId2"/>
              </a:rPr>
              <a:t>customercare@gsnnj.org</a:t>
            </a:r>
            <a:r>
              <a:rPr lang="en-US" sz="3200" dirty="0">
                <a:effectLst/>
                <a:ea typeface="Calibri" panose="020F0502020204030204" pitchFamily="34" charset="0"/>
              </a:rPr>
              <a:t> for the purchase of MY 2023 or Extended Year Membership.</a:t>
            </a:r>
          </a:p>
        </p:txBody>
      </p:sp>
      <p:sp>
        <p:nvSpPr>
          <p:cNvPr id="9" name="Slide Number Placeholder 8">
            <a:extLst>
              <a:ext uri="{FF2B5EF4-FFF2-40B4-BE49-F238E27FC236}">
                <a16:creationId xmlns:a16="http://schemas.microsoft.com/office/drawing/2014/main" id="{35DAF52F-A3FB-364B-3E4C-54763098FF2E}"/>
              </a:ext>
            </a:extLst>
          </p:cNvPr>
          <p:cNvSpPr>
            <a:spLocks noGrp="1"/>
          </p:cNvSpPr>
          <p:nvPr>
            <p:ph type="sldNum" sz="quarter" idx="11"/>
          </p:nvPr>
        </p:nvSpPr>
        <p:spPr/>
        <p:txBody>
          <a:bodyPr/>
          <a:lstStyle/>
          <a:p>
            <a:fld id="{990CBC6E-F1C2-1F47-ABA1-B1BBE767C3DA}" type="slidenum">
              <a:rPr lang="en-US" smtClean="0"/>
              <a:pPr/>
              <a:t>22</a:t>
            </a:fld>
            <a:endParaRPr lang="en-US"/>
          </a:p>
        </p:txBody>
      </p:sp>
    </p:spTree>
    <p:extLst>
      <p:ext uri="{BB962C8B-B14F-4D97-AF65-F5344CB8AC3E}">
        <p14:creationId xmlns:p14="http://schemas.microsoft.com/office/powerpoint/2010/main" val="3037262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F9C4BC-56DC-4488-B537-88934E464BA5}"/>
              </a:ext>
            </a:extLst>
          </p:cNvPr>
          <p:cNvSpPr txBox="1"/>
          <p:nvPr/>
        </p:nvSpPr>
        <p:spPr>
          <a:xfrm>
            <a:off x="2071992" y="749029"/>
            <a:ext cx="6536987" cy="4143983"/>
          </a:xfrm>
          <a:prstGeom prst="rect">
            <a:avLst/>
          </a:prstGeom>
          <a:noFill/>
        </p:spPr>
        <p:txBody>
          <a:bodyPr wrap="square" rtlCol="0">
            <a:spAutoFit/>
          </a:bodyPr>
          <a:lstStyle/>
          <a:p>
            <a:endParaRPr lang="en-US"/>
          </a:p>
        </p:txBody>
      </p:sp>
      <p:sp>
        <p:nvSpPr>
          <p:cNvPr id="18" name="Text Box 2">
            <a:extLst>
              <a:ext uri="{FF2B5EF4-FFF2-40B4-BE49-F238E27FC236}">
                <a16:creationId xmlns:a16="http://schemas.microsoft.com/office/drawing/2014/main" id="{FF0157A1-4E06-42F0-AED4-F8BEBA111658}"/>
              </a:ext>
            </a:extLst>
          </p:cNvPr>
          <p:cNvSpPr txBox="1"/>
          <p:nvPr/>
        </p:nvSpPr>
        <p:spPr>
          <a:xfrm>
            <a:off x="1096972" y="756104"/>
            <a:ext cx="9813575" cy="591128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2800" b="1" dirty="0">
                <a:solidFill>
                  <a:srgbClr val="00B050"/>
                </a:solidFill>
                <a:latin typeface="Palatino Linotype" panose="02040502050505030304" pitchFamily="18" charset="0"/>
                <a:ea typeface="Calibri" panose="020F0502020204030204" pitchFamily="34" charset="0"/>
                <a:cs typeface="Arial" panose="020B0604020202020204" pitchFamily="34" charset="0"/>
              </a:rPr>
              <a:t>Troop and Service Unit Finance Reports</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8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Troop Finance Reports</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Will be due in July with a copy of the June 30</a:t>
            </a:r>
            <a:r>
              <a:rPr lang="en-US" sz="2000" baseline="30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th</a:t>
            </a: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 2023 bank statement</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Additional information and instructions will be forwarded before June 30, 2023</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Troop Finance Reports are completed in the Finance Tab of the VTK</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800" b="1" dirty="0">
                <a:solidFill>
                  <a:srgbClr val="000000"/>
                </a:solidFill>
                <a:latin typeface="Palatino Linotype" panose="02040502050505030304" pitchFamily="18" charset="0"/>
                <a:ea typeface="Calibri" panose="020F0502020204030204" pitchFamily="34" charset="0"/>
                <a:cs typeface="Arial" panose="020B0604020202020204" pitchFamily="34" charset="0"/>
              </a:rPr>
              <a:t>Service Unit Finance Reports </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r>
              <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rPr>
              <a:t>The report form and additional information will be forwarded before June 30, 2023</a:t>
            </a:r>
          </a:p>
          <a:p>
            <a:pPr marL="0" marR="0" algn="ctr">
              <a:spcBef>
                <a:spcPts val="0"/>
              </a:spcBef>
              <a:spcAft>
                <a:spcPts val="0"/>
              </a:spcAft>
            </a:pPr>
            <a:endParaRPr lang="en-US" sz="2000"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20" name="Title 15">
            <a:extLst>
              <a:ext uri="{FF2B5EF4-FFF2-40B4-BE49-F238E27FC236}">
                <a16:creationId xmlns:a16="http://schemas.microsoft.com/office/drawing/2014/main" id="{F7D1F70F-0ACD-4B5C-81A2-AEE0F84128A6}"/>
              </a:ext>
            </a:extLst>
          </p:cNvPr>
          <p:cNvSpPr txBox="1">
            <a:spLocks/>
          </p:cNvSpPr>
          <p:nvPr/>
        </p:nvSpPr>
        <p:spPr>
          <a:xfrm>
            <a:off x="-9226" y="0"/>
            <a:ext cx="12201225" cy="730588"/>
          </a:xfrm>
          <a:prstGeom prst="rect">
            <a:avLst/>
          </a:prstGeom>
          <a:solidFill>
            <a:srgbClr val="00B050"/>
          </a:solidFill>
        </p:spPr>
        <p:txBody>
          <a:bodyPr/>
          <a:lstStyle>
            <a:lvl1pPr>
              <a:defRPr>
                <a:latin typeface="+mj-lt"/>
                <a:ea typeface="+mj-ea"/>
                <a:cs typeface="+mj-cs"/>
              </a:defRPr>
            </a:lvl1pPr>
          </a:lstStyle>
          <a:p>
            <a:r>
              <a:rPr lang="en-US" sz="4000" b="1" dirty="0">
                <a:solidFill>
                  <a:schemeClr val="bg1"/>
                </a:solidFill>
                <a:latin typeface="+mn-lt"/>
                <a:cs typeface="Arial" panose="020B0604020202020204" pitchFamily="34" charset="0"/>
              </a:rPr>
              <a:t>Troop Support</a:t>
            </a:r>
          </a:p>
        </p:txBody>
      </p:sp>
    </p:spTree>
    <p:extLst>
      <p:ext uri="{BB962C8B-B14F-4D97-AF65-F5344CB8AC3E}">
        <p14:creationId xmlns:p14="http://schemas.microsoft.com/office/powerpoint/2010/main" val="92297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F9C4BC-56DC-4488-B537-88934E464BA5}"/>
              </a:ext>
            </a:extLst>
          </p:cNvPr>
          <p:cNvSpPr txBox="1"/>
          <p:nvPr/>
        </p:nvSpPr>
        <p:spPr>
          <a:xfrm>
            <a:off x="2071992" y="749029"/>
            <a:ext cx="6536987" cy="4143983"/>
          </a:xfrm>
          <a:prstGeom prst="rect">
            <a:avLst/>
          </a:prstGeom>
          <a:noFill/>
        </p:spPr>
        <p:txBody>
          <a:bodyPr wrap="square" rtlCol="0">
            <a:spAutoFit/>
          </a:bodyPr>
          <a:lstStyle/>
          <a:p>
            <a:endParaRPr lang="en-US"/>
          </a:p>
        </p:txBody>
      </p:sp>
      <p:pic>
        <p:nvPicPr>
          <p:cNvPr id="3" name="Picture 2">
            <a:extLst>
              <a:ext uri="{FF2B5EF4-FFF2-40B4-BE49-F238E27FC236}">
                <a16:creationId xmlns:a16="http://schemas.microsoft.com/office/drawing/2014/main" id="{B275EB05-9F94-BF95-5912-759FDA7694AB}"/>
              </a:ext>
            </a:extLst>
          </p:cNvPr>
          <p:cNvPicPr>
            <a:picLocks noChangeAspect="1"/>
          </p:cNvPicPr>
          <p:nvPr/>
        </p:nvPicPr>
        <p:blipFill>
          <a:blip r:embed="rId2"/>
          <a:stretch>
            <a:fillRect/>
          </a:stretch>
        </p:blipFill>
        <p:spPr>
          <a:xfrm>
            <a:off x="480061" y="874759"/>
            <a:ext cx="11372850" cy="5457461"/>
          </a:xfrm>
          <a:prstGeom prst="rect">
            <a:avLst/>
          </a:prstGeom>
        </p:spPr>
      </p:pic>
      <p:sp>
        <p:nvSpPr>
          <p:cNvPr id="2" name="Title 15">
            <a:extLst>
              <a:ext uri="{FF2B5EF4-FFF2-40B4-BE49-F238E27FC236}">
                <a16:creationId xmlns:a16="http://schemas.microsoft.com/office/drawing/2014/main" id="{74A16103-BB09-15E7-F4D9-CBE1D0C99F94}"/>
              </a:ext>
            </a:extLst>
          </p:cNvPr>
          <p:cNvSpPr txBox="1">
            <a:spLocks/>
          </p:cNvSpPr>
          <p:nvPr/>
        </p:nvSpPr>
        <p:spPr>
          <a:xfrm>
            <a:off x="-9226" y="0"/>
            <a:ext cx="12201225" cy="730588"/>
          </a:xfrm>
          <a:prstGeom prst="rect">
            <a:avLst/>
          </a:prstGeom>
          <a:solidFill>
            <a:srgbClr val="00B050"/>
          </a:solidFill>
        </p:spPr>
        <p:txBody>
          <a:bodyPr/>
          <a:lstStyle>
            <a:lvl1pPr>
              <a:defRPr>
                <a:latin typeface="+mj-lt"/>
                <a:ea typeface="+mj-ea"/>
                <a:cs typeface="+mj-cs"/>
              </a:defRPr>
            </a:lvl1pPr>
          </a:lstStyle>
          <a:p>
            <a:r>
              <a:rPr lang="en-US" sz="4000" b="1" dirty="0">
                <a:solidFill>
                  <a:schemeClr val="bg1"/>
                </a:solidFill>
                <a:latin typeface="+mn-lt"/>
                <a:cs typeface="Arial" panose="020B0604020202020204" pitchFamily="34" charset="0"/>
              </a:rPr>
              <a:t>Troop Support</a:t>
            </a:r>
          </a:p>
        </p:txBody>
      </p:sp>
    </p:spTree>
    <p:extLst>
      <p:ext uri="{BB962C8B-B14F-4D97-AF65-F5344CB8AC3E}">
        <p14:creationId xmlns:p14="http://schemas.microsoft.com/office/powerpoint/2010/main" val="180145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D6F65-0E30-4FF4-8DD1-26E44E9A7089}"/>
              </a:ext>
            </a:extLst>
          </p:cNvPr>
          <p:cNvSpPr/>
          <p:nvPr/>
        </p:nvSpPr>
        <p:spPr>
          <a:xfrm>
            <a:off x="650658" y="947262"/>
            <a:ext cx="4763823" cy="5232202"/>
          </a:xfrm>
          <a:prstGeom prst="rect">
            <a:avLst/>
          </a:prstGeom>
        </p:spPr>
        <p:txBody>
          <a:bodyPr wrap="square" lIns="91440" tIns="45720" rIns="91440" bIns="45720" anchor="t">
            <a:spAutoFit/>
          </a:bodyPr>
          <a:lstStyle/>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r>
              <a:rPr lang="en-US" b="1" dirty="0">
                <a:solidFill>
                  <a:srgbClr val="00B0F0"/>
                </a:solidFill>
                <a:cs typeface="Arial"/>
              </a:rPr>
              <a:t>  </a:t>
            </a:r>
          </a:p>
          <a:p>
            <a:r>
              <a:rPr lang="en-US" sz="2400" b="1" dirty="0">
                <a:solidFill>
                  <a:srgbClr val="00B0F0"/>
                </a:solidFill>
                <a:cs typeface="Arial"/>
              </a:rPr>
              <a:t>Daisy New Leader Orientation</a:t>
            </a:r>
            <a:endParaRPr lang="en-US" sz="2400" b="1" dirty="0">
              <a:solidFill>
                <a:srgbClr val="00B0F0"/>
              </a:solidFill>
              <a:cs typeface="Arial" panose="020B0604020202020204" pitchFamily="34" charset="0"/>
            </a:endParaRPr>
          </a:p>
          <a:p>
            <a:pPr marL="285750" indent="-285750">
              <a:buFont typeface="Arial" panose="020B0604020202020204" pitchFamily="34" charset="0"/>
              <a:buChar char="•"/>
            </a:pPr>
            <a:r>
              <a:rPr lang="en-US" b="1" dirty="0">
                <a:cs typeface="Arial"/>
              </a:rPr>
              <a:t>June 8, 2023 at 6:30 pm Virtual</a:t>
            </a:r>
            <a:endParaRPr lang="en-US" dirty="0">
              <a:cs typeface="Arial"/>
            </a:endParaRPr>
          </a:p>
          <a:p>
            <a:pPr marL="285750" indent="-285750">
              <a:buFont typeface="Arial" panose="020B0604020202020204" pitchFamily="34" charset="0"/>
              <a:buChar char="•"/>
            </a:pPr>
            <a:r>
              <a:rPr lang="en-US" b="1" dirty="0">
                <a:cs typeface="Arial" panose="020B0604020202020204" pitchFamily="34" charset="0"/>
              </a:rPr>
              <a:t>June 22, 2023 at 10:00 am In Person Riverdale Service Center</a:t>
            </a:r>
          </a:p>
          <a:p>
            <a:endParaRPr lang="en-US" sz="800" dirty="0">
              <a:cs typeface="Arial" panose="020B0604020202020204" pitchFamily="34" charset="0"/>
            </a:endParaRPr>
          </a:p>
          <a:p>
            <a:endParaRPr lang="en-US" sz="2400" b="1" dirty="0">
              <a:solidFill>
                <a:srgbClr val="00B050"/>
              </a:solidFill>
              <a:cs typeface="Arial" panose="020B0604020202020204" pitchFamily="34" charset="0"/>
            </a:endParaRPr>
          </a:p>
          <a:p>
            <a:r>
              <a:rPr lang="en-US" sz="2400" b="1" dirty="0">
                <a:solidFill>
                  <a:srgbClr val="00B050"/>
                </a:solidFill>
                <a:cs typeface="Arial" panose="020B0604020202020204" pitchFamily="34" charset="0"/>
              </a:rPr>
              <a:t>Brownies to Ambassadors </a:t>
            </a:r>
          </a:p>
          <a:p>
            <a:r>
              <a:rPr lang="en-US" sz="2400" b="1" dirty="0">
                <a:solidFill>
                  <a:srgbClr val="00B050"/>
                </a:solidFill>
                <a:cs typeface="Arial" panose="020B0604020202020204" pitchFamily="34" charset="0"/>
              </a:rPr>
              <a:t>New Leader Orientation </a:t>
            </a:r>
            <a:endParaRPr lang="en-US" sz="2400" dirty="0">
              <a:cs typeface="Arial" panose="020B0604020202020204" pitchFamily="34" charset="0"/>
            </a:endParaRPr>
          </a:p>
          <a:p>
            <a:pPr marL="285750" indent="-285750">
              <a:buFont typeface="Arial" panose="020B0604020202020204" pitchFamily="34" charset="0"/>
              <a:buChar char="•"/>
            </a:pPr>
            <a:r>
              <a:rPr lang="en-US" b="1" dirty="0">
                <a:cs typeface="Arial" panose="020B0604020202020204" pitchFamily="34" charset="0"/>
              </a:rPr>
              <a:t>June 13, 2023 at 6:30 pm Virtual</a:t>
            </a:r>
          </a:p>
        </p:txBody>
      </p:sp>
      <p:pic>
        <p:nvPicPr>
          <p:cNvPr id="12" name="Picture 2" descr="Image result for adult girl scout trainings">
            <a:extLst>
              <a:ext uri="{FF2B5EF4-FFF2-40B4-BE49-F238E27FC236}">
                <a16:creationId xmlns:a16="http://schemas.microsoft.com/office/drawing/2014/main" id="{C43901C4-2D17-2DE7-48B7-AFBCFB2DF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59" y="1105747"/>
            <a:ext cx="4335928" cy="170937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5">
            <a:extLst>
              <a:ext uri="{FF2B5EF4-FFF2-40B4-BE49-F238E27FC236}">
                <a16:creationId xmlns:a16="http://schemas.microsoft.com/office/drawing/2014/main" id="{6198714D-AE6C-161B-F24A-A7C8FEAF3570}"/>
              </a:ext>
            </a:extLst>
          </p:cNvPr>
          <p:cNvSpPr txBox="1">
            <a:spLocks/>
          </p:cNvSpPr>
          <p:nvPr/>
        </p:nvSpPr>
        <p:spPr>
          <a:xfrm>
            <a:off x="-9226" y="-10391"/>
            <a:ext cx="12201225" cy="723661"/>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4000" b="1" dirty="0">
                <a:solidFill>
                  <a:schemeClr val="bg1"/>
                </a:solidFill>
                <a:latin typeface="Palatino Linotype"/>
                <a:cs typeface="Arial"/>
              </a:rPr>
              <a:t>Troop Support</a:t>
            </a:r>
          </a:p>
        </p:txBody>
      </p:sp>
      <p:sp>
        <p:nvSpPr>
          <p:cNvPr id="3" name="TextBox 2">
            <a:extLst>
              <a:ext uri="{FF2B5EF4-FFF2-40B4-BE49-F238E27FC236}">
                <a16:creationId xmlns:a16="http://schemas.microsoft.com/office/drawing/2014/main" id="{4C055F6E-6681-46B6-F689-116A1A9D64BD}"/>
              </a:ext>
            </a:extLst>
          </p:cNvPr>
          <p:cNvSpPr txBox="1"/>
          <p:nvPr/>
        </p:nvSpPr>
        <p:spPr>
          <a:xfrm>
            <a:off x="5527497" y="2912723"/>
            <a:ext cx="914400" cy="914400"/>
          </a:xfrm>
          <a:prstGeom prst="rect">
            <a:avLst/>
          </a:prstGeom>
          <a:noFill/>
          <a:ln>
            <a:noFill/>
          </a:ln>
        </p:spPr>
        <p:txBody>
          <a:bodyPr vert="horz" wrap="square" lIns="91440" tIns="45720" rIns="91440" bIns="45720" rtlCol="0" anchor="ctr">
            <a:noAutofit/>
          </a:bodyPr>
          <a:lstStyle/>
          <a:p>
            <a:pPr algn="l"/>
            <a:endParaRPr lang="en-US" dirty="0"/>
          </a:p>
        </p:txBody>
      </p:sp>
      <p:sp>
        <p:nvSpPr>
          <p:cNvPr id="5" name="TextBox 4">
            <a:extLst>
              <a:ext uri="{FF2B5EF4-FFF2-40B4-BE49-F238E27FC236}">
                <a16:creationId xmlns:a16="http://schemas.microsoft.com/office/drawing/2014/main" id="{7ACA89D9-3212-7B43-BCE5-A7C43E747A28}"/>
              </a:ext>
            </a:extLst>
          </p:cNvPr>
          <p:cNvSpPr txBox="1"/>
          <p:nvPr/>
        </p:nvSpPr>
        <p:spPr>
          <a:xfrm>
            <a:off x="6544638" y="842481"/>
            <a:ext cx="4849402" cy="4869949"/>
          </a:xfrm>
          <a:prstGeom prst="rect">
            <a:avLst/>
          </a:prstGeom>
          <a:noFill/>
          <a:ln>
            <a:noFill/>
          </a:ln>
        </p:spPr>
        <p:txBody>
          <a:bodyPr vert="horz" wrap="square" lIns="91440" tIns="45720" rIns="91440" bIns="45720" rtlCol="0" anchor="ctr">
            <a:noAutofit/>
          </a:bodyPr>
          <a:lstStyle/>
          <a:p>
            <a:pPr marL="0" marR="0">
              <a:spcBef>
                <a:spcPts val="0"/>
              </a:spcBef>
              <a:spcAft>
                <a:spcPts val="0"/>
              </a:spcAft>
            </a:pPr>
            <a:endParaRPr lang="en-US" sz="2800" dirty="0">
              <a:effectLst/>
              <a:ea typeface="Calibri" panose="020F0502020204030204" pitchFamily="34" charset="0"/>
            </a:endParaRPr>
          </a:p>
          <a:p>
            <a:pPr marL="0" marR="0">
              <a:spcBef>
                <a:spcPts val="0"/>
              </a:spcBef>
              <a:spcAft>
                <a:spcPts val="0"/>
              </a:spcAft>
            </a:pPr>
            <a:endParaRPr lang="en-US" sz="2800" dirty="0">
              <a:ea typeface="Calibri" panose="020F0502020204030204" pitchFamily="34" charset="0"/>
            </a:endParaRPr>
          </a:p>
        </p:txBody>
      </p:sp>
      <p:pic>
        <p:nvPicPr>
          <p:cNvPr id="8" name="Picture 7" descr="A screenshot of a computer&#10;&#10;Description automatically generated">
            <a:extLst>
              <a:ext uri="{FF2B5EF4-FFF2-40B4-BE49-F238E27FC236}">
                <a16:creationId xmlns:a16="http://schemas.microsoft.com/office/drawing/2014/main" id="{E04E2D0E-EDAC-CBC5-B974-F1F5C876C410}"/>
              </a:ext>
            </a:extLst>
          </p:cNvPr>
          <p:cNvPicPr>
            <a:picLocks noChangeAspect="1"/>
          </p:cNvPicPr>
          <p:nvPr/>
        </p:nvPicPr>
        <p:blipFill rotWithShape="1">
          <a:blip r:embed="rId3"/>
          <a:srcRect l="57856" t="27160" r="12696" b="18329"/>
          <a:stretch/>
        </p:blipFill>
        <p:spPr bwMode="auto">
          <a:xfrm>
            <a:off x="6441898" y="842482"/>
            <a:ext cx="5414480" cy="58459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9053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3BF29D3-09F7-B30F-87AA-BE079D67AC01}"/>
              </a:ext>
            </a:extLst>
          </p:cNvPr>
          <p:cNvSpPr>
            <a:spLocks noGrp="1"/>
          </p:cNvSpPr>
          <p:nvPr/>
        </p:nvSpPr>
        <p:spPr>
          <a:xfrm>
            <a:off x="204225" y="208621"/>
            <a:ext cx="9651147" cy="931691"/>
          </a:xfrm>
          <a:prstGeom prst="rect">
            <a:avLst/>
          </a:prstGeom>
        </p:spPr>
        <p:txBody>
          <a:bodyPr vert="horz" lIns="0" tIns="0" rIns="0" bIns="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667" b="1">
                <a:latin typeface="Copperplate Gothic Light"/>
              </a:rPr>
              <a:t>The following Service Units have reached 100% of </a:t>
            </a:r>
          </a:p>
          <a:p>
            <a:r>
              <a:rPr lang="en-US" sz="2667" b="1">
                <a:latin typeface="Copperplate Gothic Light"/>
              </a:rPr>
              <a:t> Girl Membership Goal:</a:t>
            </a:r>
            <a:br>
              <a:rPr lang="en-US" sz="2667" b="1">
                <a:solidFill>
                  <a:srgbClr val="000000"/>
                </a:solidFill>
                <a:latin typeface="Copperplate Gothic Light"/>
              </a:rPr>
            </a:br>
            <a:br>
              <a:rPr lang="en-US" sz="1200" b="1">
                <a:latin typeface="Copperplate Gothic Light"/>
              </a:rPr>
            </a:br>
            <a:r>
              <a:rPr lang="en-US" sz="1200" b="1">
                <a:latin typeface="Copperplate Gothic Light"/>
              </a:rPr>
              <a:t> </a:t>
            </a:r>
            <a:br>
              <a:rPr lang="en-US" sz="1200" b="1">
                <a:solidFill>
                  <a:srgbClr val="000000"/>
                </a:solidFill>
                <a:latin typeface="Copperplate Gothic Light"/>
                <a:cs typeface="Browallia New"/>
              </a:rPr>
            </a:br>
            <a:br>
              <a:rPr lang="en-US" sz="1867" b="1">
                <a:latin typeface="Copperplate Gothic Light"/>
                <a:cs typeface="Browallia New"/>
              </a:rPr>
            </a:br>
            <a:br>
              <a:rPr lang="en-US" sz="2133">
                <a:latin typeface="Girl Scout Text Book"/>
              </a:rPr>
            </a:br>
            <a:br>
              <a:rPr lang="en-US" sz="2000">
                <a:latin typeface="Girl Scout Text Book"/>
              </a:rPr>
            </a:br>
            <a:br>
              <a:rPr lang="en-US" sz="2000">
                <a:latin typeface="Girl Scout Text Book"/>
              </a:rPr>
            </a:br>
            <a:endParaRPr lang="en-US" sz="2000">
              <a:solidFill>
                <a:schemeClr val="bg1"/>
              </a:solidFill>
              <a:latin typeface="Girl Scout Text Book"/>
            </a:endParaRPr>
          </a:p>
        </p:txBody>
      </p:sp>
      <p:sp>
        <p:nvSpPr>
          <p:cNvPr id="3" name="TextBox 2">
            <a:extLst>
              <a:ext uri="{FF2B5EF4-FFF2-40B4-BE49-F238E27FC236}">
                <a16:creationId xmlns:a16="http://schemas.microsoft.com/office/drawing/2014/main" id="{A417D12B-5C21-0A0A-5416-F34319A968D3}"/>
              </a:ext>
            </a:extLst>
          </p:cNvPr>
          <p:cNvSpPr txBox="1"/>
          <p:nvPr/>
        </p:nvSpPr>
        <p:spPr>
          <a:xfrm flipV="1">
            <a:off x="251013" y="1494119"/>
            <a:ext cx="3406588" cy="4482351"/>
          </a:xfrm>
          <a:prstGeom prst="rect">
            <a:avLst/>
          </a:prstGeom>
          <a:noFill/>
          <a:ln>
            <a:noFill/>
          </a:ln>
        </p:spPr>
        <p:txBody>
          <a:bodyPr vert="horz" wrap="square" lIns="121920" tIns="60960" rIns="121920" bIns="60960" rtlCol="0" anchor="ctr">
            <a:noAutofit/>
          </a:bodyPr>
          <a:lstStyle/>
          <a:p>
            <a:pPr algn="l"/>
            <a:endParaRPr lang="en-US" sz="2400"/>
          </a:p>
        </p:txBody>
      </p:sp>
      <p:sp>
        <p:nvSpPr>
          <p:cNvPr id="5" name="TextBox 4">
            <a:extLst>
              <a:ext uri="{FF2B5EF4-FFF2-40B4-BE49-F238E27FC236}">
                <a16:creationId xmlns:a16="http://schemas.microsoft.com/office/drawing/2014/main" id="{9ED12D1C-ABF1-A939-DEAD-DE82D62D4E82}"/>
              </a:ext>
            </a:extLst>
          </p:cNvPr>
          <p:cNvSpPr txBox="1"/>
          <p:nvPr/>
        </p:nvSpPr>
        <p:spPr>
          <a:xfrm flipV="1">
            <a:off x="453270" y="1494118"/>
            <a:ext cx="3406588" cy="4482351"/>
          </a:xfrm>
          <a:prstGeom prst="rect">
            <a:avLst/>
          </a:prstGeom>
          <a:noFill/>
          <a:ln>
            <a:noFill/>
          </a:ln>
        </p:spPr>
        <p:txBody>
          <a:bodyPr vert="horz" wrap="square" lIns="121920" tIns="60960" rIns="121920" bIns="60960" rtlCol="0" anchor="ctr">
            <a:noAutofit/>
          </a:bodyPr>
          <a:lstStyle/>
          <a:p>
            <a:pPr algn="l"/>
            <a:endParaRPr lang="en-US" sz="2400"/>
          </a:p>
        </p:txBody>
      </p:sp>
      <p:sp>
        <p:nvSpPr>
          <p:cNvPr id="6" name="TextBox 5">
            <a:extLst>
              <a:ext uri="{FF2B5EF4-FFF2-40B4-BE49-F238E27FC236}">
                <a16:creationId xmlns:a16="http://schemas.microsoft.com/office/drawing/2014/main" id="{106B8007-5B0B-C41E-8B0A-18FA1DC386A6}"/>
              </a:ext>
            </a:extLst>
          </p:cNvPr>
          <p:cNvSpPr txBox="1"/>
          <p:nvPr/>
        </p:nvSpPr>
        <p:spPr>
          <a:xfrm>
            <a:off x="251013" y="2123831"/>
            <a:ext cx="4087444" cy="1611461"/>
          </a:xfrm>
          <a:prstGeom prst="rect">
            <a:avLst/>
          </a:prstGeom>
          <a:noFill/>
          <a:ln>
            <a:noFill/>
          </a:ln>
        </p:spPr>
        <p:txBody>
          <a:bodyPr vert="horz" wrap="none" lIns="121920" tIns="60960" rIns="121920" bIns="60960" rtlCol="0" anchor="ctr">
            <a:noAutofit/>
          </a:bodyPr>
          <a:lstStyle/>
          <a:p>
            <a:pPr algn="l"/>
            <a:endParaRPr lang="en-US" sz="2400"/>
          </a:p>
        </p:txBody>
      </p:sp>
      <p:sp>
        <p:nvSpPr>
          <p:cNvPr id="7" name="TextBox 6">
            <a:extLst>
              <a:ext uri="{FF2B5EF4-FFF2-40B4-BE49-F238E27FC236}">
                <a16:creationId xmlns:a16="http://schemas.microsoft.com/office/drawing/2014/main" id="{2CC7A36A-A0BA-52DD-3E8A-729FA798103D}"/>
              </a:ext>
            </a:extLst>
          </p:cNvPr>
          <p:cNvSpPr txBox="1"/>
          <p:nvPr/>
        </p:nvSpPr>
        <p:spPr>
          <a:xfrm>
            <a:off x="407646" y="934721"/>
            <a:ext cx="10196801" cy="5586432"/>
          </a:xfrm>
          <a:prstGeom prst="rect">
            <a:avLst/>
          </a:prstGeom>
          <a:noFill/>
          <a:ln>
            <a:noFill/>
          </a:ln>
        </p:spPr>
        <p:txBody>
          <a:bodyPr vert="horz" wrap="none" lIns="121920" tIns="60960" rIns="121920" bIns="60960" numCol="3" rtlCol="0" anchor="ctr">
            <a:noAutofit/>
          </a:bodyPr>
          <a:lstStyle/>
          <a:p>
            <a:pPr marL="380365" indent="-380365">
              <a:buFont typeface="Wingdings" panose="05000000000000000000" pitchFamily="2" charset="2"/>
              <a:buChar char="v"/>
            </a:pPr>
            <a:r>
              <a:rPr lang="en-US" sz="1600" dirty="0"/>
              <a:t>Allendale</a:t>
            </a:r>
          </a:p>
          <a:p>
            <a:pPr marL="380365" indent="-380365">
              <a:buFont typeface="Wingdings" panose="05000000000000000000" pitchFamily="2" charset="2"/>
              <a:buChar char="v"/>
            </a:pPr>
            <a:r>
              <a:rPr lang="en-US" sz="1600" dirty="0"/>
              <a:t>Carlstadt, East Rutherford</a:t>
            </a:r>
          </a:p>
          <a:p>
            <a:pPr marL="380365" indent="-380365">
              <a:buFont typeface="Wingdings" panose="05000000000000000000" pitchFamily="2" charset="2"/>
              <a:buChar char="v"/>
            </a:pPr>
            <a:r>
              <a:rPr lang="en-US" sz="1600" dirty="0"/>
              <a:t>Chatham</a:t>
            </a:r>
          </a:p>
          <a:p>
            <a:pPr marL="380365" indent="-380365">
              <a:buFont typeface="Wingdings" panose="05000000000000000000" pitchFamily="2" charset="2"/>
              <a:buChar char="v"/>
            </a:pPr>
            <a:r>
              <a:rPr lang="en-US" sz="1600" dirty="0"/>
              <a:t>Cliffside Park. Fairview</a:t>
            </a:r>
          </a:p>
          <a:p>
            <a:pPr marL="380365" indent="-380365">
              <a:buFont typeface="Wingdings" panose="05000000000000000000" pitchFamily="2" charset="2"/>
              <a:buChar char="v"/>
            </a:pPr>
            <a:r>
              <a:rPr lang="en-US" sz="1600" dirty="0"/>
              <a:t>Closter, Demarest, Haworth</a:t>
            </a:r>
          </a:p>
          <a:p>
            <a:pPr marL="380365" indent="-380365">
              <a:buFont typeface="Wingdings" panose="05000000000000000000" pitchFamily="2" charset="2"/>
              <a:buChar char="v"/>
            </a:pPr>
            <a:r>
              <a:rPr lang="en-US" sz="1600" dirty="0"/>
              <a:t>Cresskill</a:t>
            </a:r>
          </a:p>
          <a:p>
            <a:pPr marL="380365" indent="-380365">
              <a:buFont typeface="Wingdings" panose="05000000000000000000" pitchFamily="2" charset="2"/>
              <a:buChar char="v"/>
            </a:pPr>
            <a:r>
              <a:rPr lang="en-US" sz="1600" dirty="0"/>
              <a:t>Denville</a:t>
            </a:r>
          </a:p>
          <a:p>
            <a:pPr marL="380365" indent="-380365">
              <a:buFont typeface="Wingdings" panose="05000000000000000000" pitchFamily="2" charset="2"/>
              <a:buChar char="v"/>
            </a:pPr>
            <a:r>
              <a:rPr lang="en-US" sz="1600" dirty="0"/>
              <a:t>Dover</a:t>
            </a:r>
          </a:p>
          <a:p>
            <a:pPr marL="380365" indent="-380365">
              <a:buFont typeface="Wingdings" panose="05000000000000000000" pitchFamily="2" charset="2"/>
              <a:buChar char="v"/>
            </a:pPr>
            <a:r>
              <a:rPr lang="en-US" sz="1600" dirty="0"/>
              <a:t>Dumont</a:t>
            </a:r>
          </a:p>
          <a:p>
            <a:pPr marL="380365" indent="-380365">
              <a:buFont typeface="Wingdings" panose="05000000000000000000" pitchFamily="2" charset="2"/>
              <a:buChar char="v"/>
            </a:pPr>
            <a:r>
              <a:rPr lang="en-US" sz="1600" dirty="0"/>
              <a:t>East Hanover</a:t>
            </a:r>
          </a:p>
          <a:p>
            <a:pPr marL="380365" indent="-380365">
              <a:buFont typeface="Wingdings" panose="05000000000000000000" pitchFamily="2" charset="2"/>
              <a:buChar char="v"/>
            </a:pPr>
            <a:r>
              <a:rPr lang="en-US" sz="1600" dirty="0"/>
              <a:t>Edgewater, Leonia</a:t>
            </a:r>
          </a:p>
          <a:p>
            <a:pPr marL="380365" indent="-380365">
              <a:buFont typeface="Wingdings" panose="05000000000000000000" pitchFamily="2" charset="2"/>
              <a:buChar char="v"/>
            </a:pPr>
            <a:r>
              <a:rPr lang="en-US" sz="1600" dirty="0"/>
              <a:t>Elmwood Park</a:t>
            </a:r>
          </a:p>
          <a:p>
            <a:pPr marL="380365" indent="-380365">
              <a:buFont typeface="Wingdings" panose="05000000000000000000" pitchFamily="2" charset="2"/>
              <a:buChar char="v"/>
            </a:pPr>
            <a:r>
              <a:rPr lang="en-US" sz="1600" dirty="0"/>
              <a:t>Emerson</a:t>
            </a:r>
          </a:p>
          <a:p>
            <a:pPr marL="380365" indent="-380365">
              <a:buFont typeface="Wingdings" panose="05000000000000000000" pitchFamily="2" charset="2"/>
              <a:buChar char="v"/>
            </a:pPr>
            <a:r>
              <a:rPr lang="en-US" sz="1600" dirty="0"/>
              <a:t>Englewood</a:t>
            </a:r>
          </a:p>
          <a:p>
            <a:pPr marL="380365" indent="-380365">
              <a:buFont typeface="Wingdings" panose="05000000000000000000" pitchFamily="2" charset="2"/>
              <a:buChar char="v"/>
            </a:pPr>
            <a:r>
              <a:rPr lang="en-US" sz="1600" dirty="0"/>
              <a:t>Fair Lawn</a:t>
            </a:r>
          </a:p>
          <a:p>
            <a:pPr marL="380365" indent="-380365">
              <a:buFont typeface="Wingdings" panose="05000000000000000000" pitchFamily="2" charset="2"/>
              <a:buChar char="v"/>
            </a:pPr>
            <a:r>
              <a:rPr lang="en-US" sz="1600" dirty="0"/>
              <a:t>Franklin Lakes</a:t>
            </a:r>
          </a:p>
          <a:p>
            <a:pPr marL="380365" indent="-380365">
              <a:buFont typeface="Wingdings" panose="05000000000000000000" pitchFamily="2" charset="2"/>
              <a:buChar char="v"/>
            </a:pPr>
            <a:r>
              <a:rPr lang="en-US" sz="1600" dirty="0"/>
              <a:t>Glen Rock</a:t>
            </a:r>
          </a:p>
          <a:p>
            <a:pPr marL="380365" indent="-380365">
              <a:buFont typeface="Wingdings" panose="05000000000000000000" pitchFamily="2" charset="2"/>
              <a:buChar char="v"/>
            </a:pPr>
            <a:r>
              <a:rPr lang="en-US" sz="1600" dirty="0" err="1"/>
              <a:t>Goffle</a:t>
            </a:r>
            <a:r>
              <a:rPr lang="en-US" sz="1600" dirty="0"/>
              <a:t> Brook ( Hawthorne, N. Haledon)</a:t>
            </a:r>
          </a:p>
          <a:p>
            <a:pPr marL="380365" indent="-380365">
              <a:buFont typeface="Wingdings" panose="05000000000000000000" pitchFamily="2" charset="2"/>
              <a:buChar char="v"/>
            </a:pPr>
            <a:r>
              <a:rPr lang="en-US" sz="1600" dirty="0"/>
              <a:t>Hackensack, Maywood, Rochelle Park, South Hackensack</a:t>
            </a:r>
          </a:p>
          <a:p>
            <a:pPr marL="380365" indent="-380365">
              <a:buFont typeface="Wingdings" panose="05000000000000000000" pitchFamily="2" charset="2"/>
              <a:buChar char="v"/>
            </a:pPr>
            <a:r>
              <a:rPr lang="en-US" sz="1600" dirty="0"/>
              <a:t>Hanover Township (Whippany, Cedar Knolls)</a:t>
            </a:r>
          </a:p>
          <a:p>
            <a:pPr marL="285750" indent="-285750">
              <a:buFont typeface="Wingdings" panose="05000000000000000000" pitchFamily="2" charset="2"/>
              <a:buChar char="v"/>
            </a:pPr>
            <a:r>
              <a:rPr lang="en-US" sz="1600" dirty="0"/>
              <a:t>  Harrington Park, Northvale,                     Norwood, Old Tappan,          </a:t>
            </a:r>
            <a:r>
              <a:rPr lang="en-US" sz="1600" dirty="0" err="1"/>
              <a:t>Rockleigh</a:t>
            </a:r>
            <a:endParaRPr lang="en-US" sz="1600" dirty="0"/>
          </a:p>
          <a:p>
            <a:pPr marL="380365" indent="-380365">
              <a:buFont typeface="Wingdings" panose="05000000000000000000" pitchFamily="2" charset="2"/>
              <a:buChar char="v"/>
            </a:pPr>
            <a:r>
              <a:rPr lang="en-US" sz="1600" dirty="0"/>
              <a:t>Hasbrouck Heights/Teterboro</a:t>
            </a:r>
          </a:p>
          <a:p>
            <a:pPr marL="380365" indent="-380365">
              <a:buFont typeface="Wingdings" panose="05000000000000000000" pitchFamily="2" charset="2"/>
              <a:buChar char="v"/>
            </a:pPr>
            <a:r>
              <a:rPr lang="en-US" sz="1600" dirty="0"/>
              <a:t>High Point (Augusta, Branchville, Frankford, Lafayette, Sussex, Wantage)</a:t>
            </a:r>
          </a:p>
          <a:p>
            <a:pPr marL="380365" indent="-380365">
              <a:buFont typeface="Wingdings" panose="05000000000000000000" pitchFamily="2" charset="2"/>
              <a:buChar char="v"/>
            </a:pPr>
            <a:r>
              <a:rPr lang="en-US" sz="1600" dirty="0"/>
              <a:t>Ho </a:t>
            </a:r>
            <a:r>
              <a:rPr lang="en-US" sz="1600" dirty="0" err="1"/>
              <a:t>Ho</a:t>
            </a:r>
            <a:r>
              <a:rPr lang="en-US" sz="1600" dirty="0"/>
              <a:t> </a:t>
            </a:r>
            <a:r>
              <a:rPr lang="en-US" sz="1600" dirty="0" err="1"/>
              <a:t>Kus</a:t>
            </a:r>
            <a:endParaRPr lang="en-US" sz="1600" dirty="0"/>
          </a:p>
          <a:p>
            <a:pPr marL="380365" indent="-380365">
              <a:buFont typeface="Wingdings" panose="05000000000000000000" pitchFamily="2" charset="2"/>
              <a:buChar char="v"/>
            </a:pPr>
            <a:r>
              <a:rPr lang="en-US" sz="1600" dirty="0"/>
              <a:t>Hopatcong, Glasser</a:t>
            </a:r>
          </a:p>
          <a:p>
            <a:pPr marL="380365" indent="-380365">
              <a:buFont typeface="Wingdings" panose="05000000000000000000" pitchFamily="2" charset="2"/>
              <a:buChar char="v"/>
            </a:pPr>
            <a:r>
              <a:rPr lang="en-US" sz="1600" dirty="0"/>
              <a:t>Kinnelon</a:t>
            </a:r>
          </a:p>
          <a:p>
            <a:pPr marL="380365" indent="-380365">
              <a:buFont typeface="Wingdings" panose="05000000000000000000" pitchFamily="2" charset="2"/>
              <a:buChar char="v"/>
            </a:pPr>
            <a:r>
              <a:rPr lang="en-US" sz="1600" dirty="0"/>
              <a:t>Lincoln Park</a:t>
            </a:r>
          </a:p>
          <a:p>
            <a:pPr marL="380365" indent="-380365">
              <a:buFont typeface="Wingdings" panose="05000000000000000000" pitchFamily="2" charset="2"/>
              <a:buChar char="v"/>
            </a:pPr>
            <a:r>
              <a:rPr lang="en-US" sz="1600" dirty="0"/>
              <a:t>Long Hill ( Gillette, Sterling, Millington)</a:t>
            </a:r>
          </a:p>
          <a:p>
            <a:pPr marL="380365" indent="-380365">
              <a:buFont typeface="Wingdings" panose="05000000000000000000" pitchFamily="2" charset="2"/>
              <a:buChar char="v"/>
            </a:pPr>
            <a:r>
              <a:rPr lang="en-US" sz="1600" dirty="0"/>
              <a:t>Madison/Harding</a:t>
            </a:r>
          </a:p>
          <a:p>
            <a:pPr marL="380365" indent="-380365">
              <a:buFont typeface="Wingdings" panose="05000000000000000000" pitchFamily="2" charset="2"/>
              <a:buChar char="v"/>
            </a:pPr>
            <a:r>
              <a:rPr lang="en-US" sz="1600" dirty="0"/>
              <a:t>Mendham (Borough, Township, Brookside)</a:t>
            </a:r>
          </a:p>
          <a:p>
            <a:pPr marL="380365" indent="-380365">
              <a:buFont typeface="Wingdings" panose="05000000000000000000" pitchFamily="2" charset="2"/>
              <a:buChar char="v"/>
            </a:pPr>
            <a:r>
              <a:rPr lang="en-US" sz="1600" dirty="0"/>
              <a:t>Mine Hill</a:t>
            </a:r>
          </a:p>
          <a:p>
            <a:pPr marL="380365" indent="-380365">
              <a:buFont typeface="Wingdings" panose="05000000000000000000" pitchFamily="2" charset="2"/>
              <a:buChar char="v"/>
            </a:pPr>
            <a:r>
              <a:rPr lang="en-US" sz="1600" dirty="0"/>
              <a:t>Montville (Pine Brook, Towaco)</a:t>
            </a:r>
          </a:p>
          <a:p>
            <a:pPr marL="380365" indent="-380365">
              <a:buFont typeface="Wingdings" panose="05000000000000000000" pitchFamily="2" charset="2"/>
              <a:buChar char="v"/>
            </a:pPr>
            <a:r>
              <a:rPr lang="en-US" sz="1600" dirty="0"/>
              <a:t>Morris Plains</a:t>
            </a:r>
          </a:p>
          <a:p>
            <a:pPr marL="380365" indent="-380365">
              <a:buFont typeface="Wingdings" panose="05000000000000000000" pitchFamily="2" charset="2"/>
              <a:buChar char="v"/>
            </a:pPr>
            <a:r>
              <a:rPr lang="en-US" sz="1600" dirty="0"/>
              <a:t>Mountain Lakes</a:t>
            </a:r>
          </a:p>
          <a:p>
            <a:pPr marL="380365" indent="-380365">
              <a:buFont typeface="Wingdings" panose="05000000000000000000" pitchFamily="2" charset="2"/>
              <a:buChar char="v"/>
            </a:pPr>
            <a:r>
              <a:rPr lang="en-US" sz="1600" dirty="0"/>
              <a:t>New Milford</a:t>
            </a:r>
          </a:p>
          <a:p>
            <a:pPr marL="380365" indent="-380365">
              <a:buFont typeface="Wingdings" panose="05000000000000000000" pitchFamily="2" charset="2"/>
              <a:buChar char="v"/>
            </a:pPr>
            <a:r>
              <a:rPr lang="en-US" sz="1600" dirty="0"/>
              <a:t>Paramus</a:t>
            </a:r>
          </a:p>
          <a:p>
            <a:pPr marL="380365" indent="-380365">
              <a:buFont typeface="Wingdings" panose="05000000000000000000" pitchFamily="2" charset="2"/>
              <a:buChar char="v"/>
            </a:pPr>
            <a:r>
              <a:rPr lang="en-US" sz="1600" dirty="0"/>
              <a:t>Parsippany ( Lake Hiawatha, Mt. Tabor)</a:t>
            </a:r>
          </a:p>
          <a:p>
            <a:pPr marL="380365" indent="-380365">
              <a:buFont typeface="Wingdings" panose="05000000000000000000" pitchFamily="2" charset="2"/>
              <a:buChar char="v"/>
            </a:pPr>
            <a:r>
              <a:rPr lang="en-US" sz="1600" dirty="0"/>
              <a:t>Passaic Valley</a:t>
            </a:r>
          </a:p>
          <a:p>
            <a:pPr marL="380365" indent="-380365">
              <a:buFont typeface="Wingdings" panose="05000000000000000000" pitchFamily="2" charset="2"/>
              <a:buChar char="v"/>
            </a:pPr>
            <a:r>
              <a:rPr lang="en-US" sz="1600" dirty="0"/>
              <a:t>Pequannock (Pompton Plains)</a:t>
            </a:r>
          </a:p>
          <a:p>
            <a:pPr marL="380365" indent="-380365">
              <a:buFont typeface="Wingdings" panose="05000000000000000000" pitchFamily="2" charset="2"/>
              <a:buChar char="v"/>
            </a:pPr>
            <a:r>
              <a:rPr lang="en-US" sz="1600" dirty="0"/>
              <a:t>Ramsey</a:t>
            </a:r>
          </a:p>
          <a:p>
            <a:pPr marL="380365" indent="-380365">
              <a:buFont typeface="Wingdings" panose="05000000000000000000" pitchFamily="2" charset="2"/>
              <a:buChar char="v"/>
            </a:pPr>
            <a:r>
              <a:rPr lang="en-US" sz="1600" dirty="0"/>
              <a:t>Ridgewood</a:t>
            </a:r>
          </a:p>
          <a:p>
            <a:pPr marL="380365" indent="-380365">
              <a:buFont typeface="Wingdings" panose="05000000000000000000" pitchFamily="2" charset="2"/>
              <a:buChar char="v"/>
            </a:pPr>
            <a:r>
              <a:rPr lang="en-US" sz="1600" dirty="0"/>
              <a:t>River Vale</a:t>
            </a:r>
          </a:p>
          <a:p>
            <a:pPr marL="380365" indent="-380365">
              <a:buFont typeface="Wingdings" panose="05000000000000000000" pitchFamily="2" charset="2"/>
              <a:buChar char="v"/>
            </a:pPr>
            <a:r>
              <a:rPr lang="en-US" sz="1600" dirty="0"/>
              <a:t>Rutherford</a:t>
            </a:r>
          </a:p>
          <a:p>
            <a:pPr marL="380365" indent="-380365">
              <a:buFont typeface="Wingdings" panose="05000000000000000000" pitchFamily="2" charset="2"/>
              <a:buChar char="v"/>
            </a:pPr>
            <a:r>
              <a:rPr lang="en-US" sz="1600" dirty="0"/>
              <a:t>Saddle Brook</a:t>
            </a:r>
          </a:p>
          <a:p>
            <a:pPr marL="380365" indent="-380365">
              <a:buFont typeface="Wingdings" panose="05000000000000000000" pitchFamily="2" charset="2"/>
              <a:buChar char="v"/>
            </a:pPr>
            <a:r>
              <a:rPr lang="en-US" sz="1600" dirty="0"/>
              <a:t>Sparta</a:t>
            </a:r>
          </a:p>
          <a:p>
            <a:pPr marL="380365" indent="-380365">
              <a:buFont typeface="Wingdings" panose="05000000000000000000" pitchFamily="2" charset="2"/>
              <a:buChar char="v"/>
            </a:pPr>
            <a:r>
              <a:rPr lang="en-US" sz="1600" dirty="0"/>
              <a:t>Vernon</a:t>
            </a:r>
          </a:p>
          <a:p>
            <a:pPr marL="380365" indent="-380365">
              <a:buFont typeface="Wingdings" panose="05000000000000000000" pitchFamily="2" charset="2"/>
              <a:buChar char="v"/>
            </a:pPr>
            <a:r>
              <a:rPr lang="en-US" sz="1600" dirty="0"/>
              <a:t>Waldwick</a:t>
            </a:r>
          </a:p>
          <a:p>
            <a:pPr marL="380365" indent="-380365">
              <a:buFont typeface="Wingdings" panose="05000000000000000000" pitchFamily="2" charset="2"/>
              <a:buChar char="v"/>
            </a:pPr>
            <a:r>
              <a:rPr lang="en-US" sz="1600" dirty="0"/>
              <a:t>Wanaque, Haskell</a:t>
            </a:r>
          </a:p>
          <a:p>
            <a:pPr marL="380365" indent="-380365">
              <a:buFont typeface="Wingdings" panose="05000000000000000000" pitchFamily="2" charset="2"/>
              <a:buChar char="v"/>
            </a:pPr>
            <a:r>
              <a:rPr lang="en-US" sz="1600" dirty="0"/>
              <a:t>Westwood, Township of Washington</a:t>
            </a:r>
          </a:p>
          <a:p>
            <a:pPr marL="380365" indent="-380365">
              <a:buFont typeface="Wingdings" panose="05000000000000000000" pitchFamily="2" charset="2"/>
              <a:buChar char="v"/>
            </a:pPr>
            <a:r>
              <a:rPr lang="en-US" sz="1600" dirty="0"/>
              <a:t>Wyckoff</a:t>
            </a:r>
          </a:p>
          <a:p>
            <a:endParaRPr lang="en-US" sz="1600" dirty="0"/>
          </a:p>
          <a:p>
            <a:pPr marL="380365" indent="-380365">
              <a:buFont typeface="Wingdings" panose="05000000000000000000" pitchFamily="2" charset="2"/>
              <a:buChar char="v"/>
            </a:pPr>
            <a:endParaRPr lang="en-US" sz="2400" dirty="0"/>
          </a:p>
          <a:p>
            <a:pPr marL="380365" indent="-380365">
              <a:buFont typeface="Wingdings" panose="05000000000000000000" pitchFamily="2" charset="2"/>
              <a:buChar char="v"/>
            </a:pPr>
            <a:endParaRPr lang="en-US" sz="2400" dirty="0"/>
          </a:p>
        </p:txBody>
      </p:sp>
      <p:pic>
        <p:nvPicPr>
          <p:cNvPr id="8" name="Picture 8" descr="A picture containing background pattern&#10;&#10;Description automatically generated">
            <a:extLst>
              <a:ext uri="{FF2B5EF4-FFF2-40B4-BE49-F238E27FC236}">
                <a16:creationId xmlns:a16="http://schemas.microsoft.com/office/drawing/2014/main" id="{8C2C73B1-9320-BD33-DB4F-1AFE4CA91A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50932" y="4417888"/>
            <a:ext cx="3997230" cy="2838180"/>
          </a:xfrm>
          <a:prstGeom prst="rect">
            <a:avLst/>
          </a:prstGeom>
        </p:spPr>
      </p:pic>
      <p:sp>
        <p:nvSpPr>
          <p:cNvPr id="4" name="Slide Number Placeholder 3">
            <a:extLst>
              <a:ext uri="{FF2B5EF4-FFF2-40B4-BE49-F238E27FC236}">
                <a16:creationId xmlns:a16="http://schemas.microsoft.com/office/drawing/2014/main" id="{F37B7178-1AAC-6134-8B9C-4F10FBBC2531}"/>
              </a:ext>
            </a:extLst>
          </p:cNvPr>
          <p:cNvSpPr>
            <a:spLocks noGrp="1"/>
          </p:cNvSpPr>
          <p:nvPr>
            <p:ph type="sldNum" sz="quarter" idx="12"/>
          </p:nvPr>
        </p:nvSpPr>
        <p:spPr/>
        <p:txBody>
          <a:bodyPr/>
          <a:lstStyle/>
          <a:p>
            <a:fld id="{7691CCDB-B024-8747-B233-CAD1CBC7A901}" type="slidenum">
              <a:rPr lang="en-US" smtClean="0"/>
              <a:pPr/>
              <a:t>26</a:t>
            </a:fld>
            <a:endParaRPr lang="en-US"/>
          </a:p>
        </p:txBody>
      </p:sp>
    </p:spTree>
    <p:extLst>
      <p:ext uri="{BB962C8B-B14F-4D97-AF65-F5344CB8AC3E}">
        <p14:creationId xmlns:p14="http://schemas.microsoft.com/office/powerpoint/2010/main" val="3980471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grass, tree, outdoor&#10;&#10;Description automatically generated">
            <a:extLst>
              <a:ext uri="{FF2B5EF4-FFF2-40B4-BE49-F238E27FC236}">
                <a16:creationId xmlns:a16="http://schemas.microsoft.com/office/drawing/2014/main" id="{500F3352-0302-41EF-B256-2B305F45AADD}"/>
              </a:ext>
            </a:extLst>
          </p:cNvPr>
          <p:cNvPicPr>
            <a:picLocks noChangeAspect="1"/>
          </p:cNvPicPr>
          <p:nvPr/>
        </p:nvPicPr>
        <p:blipFill rotWithShape="1">
          <a:blip r:embed="rId2"/>
          <a:srcRect l="22958" r="22958"/>
          <a:stretch/>
        </p:blipFill>
        <p:spPr>
          <a:xfrm>
            <a:off x="360204" y="1450511"/>
            <a:ext cx="5128509" cy="4478949"/>
          </a:xfrm>
          <a:prstGeom prst="rect">
            <a:avLst/>
          </a:prstGeom>
        </p:spPr>
      </p:pic>
      <p:sp>
        <p:nvSpPr>
          <p:cNvPr id="2" name="Title 15">
            <a:extLst>
              <a:ext uri="{FF2B5EF4-FFF2-40B4-BE49-F238E27FC236}">
                <a16:creationId xmlns:a16="http://schemas.microsoft.com/office/drawing/2014/main" id="{DBC183DF-1A5B-E15A-5990-C904CD912170}"/>
              </a:ext>
            </a:extLst>
          </p:cNvPr>
          <p:cNvSpPr txBox="1">
            <a:spLocks/>
          </p:cNvSpPr>
          <p:nvPr/>
        </p:nvSpPr>
        <p:spPr>
          <a:xfrm>
            <a:off x="0" y="0"/>
            <a:ext cx="12192000" cy="735292"/>
          </a:xfrm>
          <a:prstGeom prst="rect">
            <a:avLst/>
          </a:prstGeom>
          <a:solidFill>
            <a:srgbClr val="00B050"/>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kern="0" dirty="0">
                <a:solidFill>
                  <a:schemeClr val="bg1"/>
                </a:solidFill>
                <a:latin typeface="Arial"/>
                <a:cs typeface="Arial"/>
              </a:rPr>
              <a:t> </a:t>
            </a:r>
            <a:r>
              <a:rPr lang="en-US" sz="2400" b="1" kern="0" dirty="0">
                <a:solidFill>
                  <a:schemeClr val="bg1"/>
                </a:solidFill>
                <a:latin typeface="Palatino Linotype"/>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sp>
        <p:nvSpPr>
          <p:cNvPr id="3" name="Slide Number Placeholder 2">
            <a:extLst>
              <a:ext uri="{FF2B5EF4-FFF2-40B4-BE49-F238E27FC236}">
                <a16:creationId xmlns:a16="http://schemas.microsoft.com/office/drawing/2014/main" id="{12A8252A-6928-C672-4E1C-81B7FFB54780}"/>
              </a:ext>
            </a:extLst>
          </p:cNvPr>
          <p:cNvSpPr>
            <a:spLocks noGrp="1"/>
          </p:cNvSpPr>
          <p:nvPr/>
        </p:nvSpPr>
        <p:spPr>
          <a:xfrm>
            <a:off x="11641667" y="6281711"/>
            <a:ext cx="549501" cy="366183"/>
          </a:xfrm>
          <a:prstGeom prst="rect">
            <a:avLst/>
          </a:prstGeom>
        </p:spPr>
        <p:txBody>
          <a:bodyPr vert="horz" lIns="0" tIns="0" rIns="0" bIns="0" rtlCol="0" anchor="ctr">
            <a:normAutofit/>
          </a:bodyPr>
          <a:lstStyle>
            <a:defPPr>
              <a:defRPr lang="en-US"/>
            </a:defPPr>
            <a:lvl1pPr marL="0" algn="l" defTabSz="914400" rtl="0" eaLnBrk="1" latinLnBrk="0" hangingPunct="1">
              <a:defRPr sz="1600" kern="1200">
                <a:solidFill>
                  <a:schemeClr val="bg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F8C12AA3-6E81-C746-8BB2-6661939CBDDC}" type="slidenum">
              <a:rPr lang="en-US" smtClean="0"/>
              <a:pPr>
                <a:spcAft>
                  <a:spcPts val="600"/>
                </a:spcAft>
              </a:pPr>
              <a:t>27</a:t>
            </a:fld>
            <a:endParaRPr lang="en-US"/>
          </a:p>
        </p:txBody>
      </p:sp>
      <p:sp>
        <p:nvSpPr>
          <p:cNvPr id="4" name="Text Box 1">
            <a:extLst>
              <a:ext uri="{FF2B5EF4-FFF2-40B4-BE49-F238E27FC236}">
                <a16:creationId xmlns:a16="http://schemas.microsoft.com/office/drawing/2014/main" id="{CC89C447-61D8-D6C0-1C05-4D2469AA7D75}"/>
              </a:ext>
            </a:extLst>
          </p:cNvPr>
          <p:cNvSpPr txBox="1"/>
          <p:nvPr/>
        </p:nvSpPr>
        <p:spPr>
          <a:xfrm>
            <a:off x="5825961" y="2012796"/>
            <a:ext cx="6090456" cy="333910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2400" b="1" i="0" dirty="0">
                <a:solidFill>
                  <a:srgbClr val="000000"/>
                </a:solidFill>
                <a:effectLst/>
                <a:cs typeface="Arial"/>
              </a:rPr>
              <a:t>Look for </a:t>
            </a:r>
            <a:r>
              <a:rPr lang="en-US" sz="2400" b="1" dirty="0">
                <a:solidFill>
                  <a:srgbClr val="000000"/>
                </a:solidFill>
                <a:cs typeface="Arial"/>
              </a:rPr>
              <a:t>our</a:t>
            </a:r>
            <a:endParaRPr lang="en-US" sz="2400" b="1" i="0" dirty="0">
              <a:solidFill>
                <a:srgbClr val="000000"/>
              </a:solidFill>
              <a:effectLst/>
              <a:cs typeface="Arial" panose="020B0604020202020204" pitchFamily="34" charset="0"/>
            </a:endParaRPr>
          </a:p>
          <a:p>
            <a:pPr marL="0" marR="0" algn="ctr">
              <a:lnSpc>
                <a:spcPct val="107000"/>
              </a:lnSpc>
              <a:spcBef>
                <a:spcPts val="0"/>
              </a:spcBef>
              <a:spcAft>
                <a:spcPts val="800"/>
              </a:spcAft>
            </a:pPr>
            <a:r>
              <a:rPr lang="en-US" sz="2400" b="1" i="0" dirty="0">
                <a:solidFill>
                  <a:srgbClr val="0070C0"/>
                </a:solidFill>
                <a:effectLst/>
                <a:cs typeface="Arial" panose="020B0604020202020204" pitchFamily="34" charset="0"/>
              </a:rPr>
              <a:t>Summer Pop-Ups </a:t>
            </a:r>
          </a:p>
          <a:p>
            <a:pPr algn="ctr">
              <a:lnSpc>
                <a:spcPct val="107000"/>
              </a:lnSpc>
              <a:spcAft>
                <a:spcPts val="800"/>
              </a:spcAft>
            </a:pPr>
            <a:r>
              <a:rPr lang="en-US" sz="2400" b="1" dirty="0">
                <a:solidFill>
                  <a:srgbClr val="000000"/>
                </a:solidFill>
                <a:ea typeface="Calibri" panose="020F0502020204030204" pitchFamily="34" charset="0"/>
                <a:cs typeface="Arial"/>
              </a:rPr>
              <a:t>to be held at</a:t>
            </a:r>
            <a:endParaRPr lang="en-US" sz="2400" b="1" dirty="0">
              <a:solidFill>
                <a:srgbClr val="000000"/>
              </a:solidFill>
              <a:effectLst/>
              <a:ea typeface="Calibri" panose="020F0502020204030204" pitchFamily="34" charset="0"/>
              <a:cs typeface="Arial"/>
            </a:endParaRPr>
          </a:p>
          <a:p>
            <a:pPr algn="ctr">
              <a:lnSpc>
                <a:spcPct val="107000"/>
              </a:lnSpc>
              <a:spcAft>
                <a:spcPts val="800"/>
              </a:spcAft>
            </a:pPr>
            <a:r>
              <a:rPr lang="en-US" sz="2400" b="1" dirty="0">
                <a:solidFill>
                  <a:srgbClr val="000000"/>
                </a:solidFill>
                <a:ea typeface="Calibri" panose="020F0502020204030204" pitchFamily="34" charset="0"/>
                <a:cs typeface="Arial"/>
              </a:rPr>
              <a:t>local parks, swim clubs,</a:t>
            </a:r>
            <a:endParaRPr lang="en-US" sz="2400" b="1" dirty="0">
              <a:solidFill>
                <a:srgbClr val="000000"/>
              </a:solidFill>
              <a:ea typeface="Calibri" panose="020F0502020204030204" pitchFamily="34" charset="0"/>
              <a:cs typeface="Arial" panose="020B0604020202020204" pitchFamily="34" charset="0"/>
            </a:endParaRPr>
          </a:p>
          <a:p>
            <a:pPr algn="ctr">
              <a:lnSpc>
                <a:spcPct val="107000"/>
              </a:lnSpc>
              <a:spcAft>
                <a:spcPts val="800"/>
              </a:spcAft>
            </a:pPr>
            <a:r>
              <a:rPr lang="en-US" sz="2400" b="1" dirty="0">
                <a:solidFill>
                  <a:srgbClr val="000000"/>
                </a:solidFill>
                <a:ea typeface="Calibri" panose="020F0502020204030204" pitchFamily="34" charset="0"/>
                <a:cs typeface="Arial"/>
              </a:rPr>
              <a:t>recreation centers and at</a:t>
            </a:r>
          </a:p>
          <a:p>
            <a:pPr algn="ctr">
              <a:lnSpc>
                <a:spcPct val="107000"/>
              </a:lnSpc>
              <a:spcAft>
                <a:spcPts val="800"/>
              </a:spcAft>
            </a:pPr>
            <a:r>
              <a:rPr lang="en-US" sz="2400" b="1" dirty="0">
                <a:solidFill>
                  <a:srgbClr val="000000"/>
                </a:solidFill>
                <a:ea typeface="Calibri" panose="020F0502020204030204" pitchFamily="34" charset="0"/>
                <a:cs typeface="Arial"/>
              </a:rPr>
              <a:t> townwide events.</a:t>
            </a:r>
          </a:p>
          <a:p>
            <a:pPr algn="ctr">
              <a:lnSpc>
                <a:spcPct val="107000"/>
              </a:lnSpc>
              <a:spcAft>
                <a:spcPts val="800"/>
              </a:spcAft>
            </a:pPr>
            <a:endParaRPr lang="en-US" sz="2400" b="1" dirty="0">
              <a:solidFill>
                <a:srgbClr val="000000"/>
              </a:solidFill>
              <a:latin typeface="Arial"/>
              <a:ea typeface="Calibri" panose="020F0502020204030204" pitchFamily="34" charset="0"/>
              <a:cs typeface="Arial"/>
            </a:endParaRPr>
          </a:p>
          <a:p>
            <a:pPr algn="ctr">
              <a:lnSpc>
                <a:spcPct val="107000"/>
              </a:lnSpc>
              <a:spcAft>
                <a:spcPts val="800"/>
              </a:spcAft>
            </a:pPr>
            <a:endPar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56BB7CC-060C-1E29-65CA-45D332F25E9D}"/>
              </a:ext>
            </a:extLst>
          </p:cNvPr>
          <p:cNvSpPr>
            <a:spLocks noGrp="1"/>
          </p:cNvSpPr>
          <p:nvPr>
            <p:ph type="sldNum" sz="quarter" idx="11"/>
          </p:nvPr>
        </p:nvSpPr>
        <p:spPr/>
        <p:txBody>
          <a:bodyPr/>
          <a:lstStyle/>
          <a:p>
            <a:fld id="{990CBC6E-F1C2-1F47-ABA1-B1BBE767C3DA}" type="slidenum">
              <a:rPr lang="en-US" smtClean="0"/>
              <a:pPr/>
              <a:t>27</a:t>
            </a:fld>
            <a:endParaRPr lang="en-US"/>
          </a:p>
        </p:txBody>
      </p:sp>
    </p:spTree>
    <p:extLst>
      <p:ext uri="{BB962C8B-B14F-4D97-AF65-F5344CB8AC3E}">
        <p14:creationId xmlns:p14="http://schemas.microsoft.com/office/powerpoint/2010/main" val="882541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5AD854-6449-A473-05CC-2BE55F34F623}"/>
              </a:ext>
            </a:extLst>
          </p:cNvPr>
          <p:cNvSpPr>
            <a:spLocks noGrp="1"/>
          </p:cNvSpPr>
          <p:nvPr>
            <p:ph sz="half" idx="11"/>
          </p:nvPr>
        </p:nvSpPr>
        <p:spPr>
          <a:xfrm>
            <a:off x="7629071" y="1659118"/>
            <a:ext cx="4206499" cy="4369149"/>
          </a:xfrm>
        </p:spPr>
        <p:txBody>
          <a:bodyPr>
            <a:normAutofit lnSpcReduction="10000"/>
          </a:bodyPr>
          <a:lstStyle/>
          <a:p>
            <a:pPr algn="ctr">
              <a:lnSpc>
                <a:spcPct val="90000"/>
              </a:lnSpc>
            </a:pPr>
            <a:endParaRPr lang="en-US" sz="2500" b="1" dirty="0"/>
          </a:p>
          <a:p>
            <a:pPr algn="ctr">
              <a:lnSpc>
                <a:spcPct val="90000"/>
              </a:lnSpc>
            </a:pPr>
            <a:r>
              <a:rPr lang="en-US" sz="2500" b="1" dirty="0">
                <a:solidFill>
                  <a:srgbClr val="0070C0"/>
                </a:solidFill>
                <a:latin typeface="+mn-lt"/>
              </a:rPr>
              <a:t>NATIONAL NIGHT OUT</a:t>
            </a:r>
          </a:p>
          <a:p>
            <a:pPr algn="ctr">
              <a:lnSpc>
                <a:spcPct val="90000"/>
              </a:lnSpc>
            </a:pPr>
            <a:r>
              <a:rPr lang="en-US" sz="2500" b="1" dirty="0">
                <a:solidFill>
                  <a:srgbClr val="0070C0"/>
                </a:solidFill>
                <a:latin typeface="+mn-lt"/>
              </a:rPr>
              <a:t>Tuesday, August 1, 2023</a:t>
            </a:r>
          </a:p>
          <a:p>
            <a:pPr>
              <a:lnSpc>
                <a:spcPct val="90000"/>
              </a:lnSpc>
            </a:pPr>
            <a:endParaRPr lang="en-US" sz="1200" b="1" dirty="0">
              <a:latin typeface="+mn-lt"/>
            </a:endParaRPr>
          </a:p>
          <a:p>
            <a:pPr algn="ctr">
              <a:lnSpc>
                <a:spcPct val="90000"/>
              </a:lnSpc>
            </a:pPr>
            <a:r>
              <a:rPr lang="en-US" sz="2000" b="0" i="0" dirty="0">
                <a:effectLst/>
                <a:latin typeface="+mn-lt"/>
              </a:rPr>
              <a:t>National Night Out is an </a:t>
            </a:r>
            <a:r>
              <a:rPr lang="en-US" sz="2000" b="1" i="0" dirty="0">
                <a:effectLst/>
                <a:latin typeface="+mn-lt"/>
              </a:rPr>
              <a:t>annual community-building campaign</a:t>
            </a:r>
            <a:r>
              <a:rPr lang="en-US" sz="2000" b="0" i="0" dirty="0">
                <a:effectLst/>
                <a:latin typeface="+mn-lt"/>
              </a:rPr>
              <a:t> that enhances the relationship between neighbors and law enforcement while bringing back a true sense of community.</a:t>
            </a:r>
          </a:p>
          <a:p>
            <a:pPr algn="ctr">
              <a:lnSpc>
                <a:spcPct val="90000"/>
              </a:lnSpc>
            </a:pPr>
            <a:endParaRPr lang="en-US" sz="2000" dirty="0">
              <a:latin typeface="+mn-lt"/>
            </a:endParaRPr>
          </a:p>
          <a:p>
            <a:pPr algn="ctr">
              <a:lnSpc>
                <a:spcPct val="90000"/>
              </a:lnSpc>
            </a:pPr>
            <a:r>
              <a:rPr lang="en-US" sz="2000" b="0" i="0" dirty="0">
                <a:effectLst/>
                <a:latin typeface="+mn-lt"/>
              </a:rPr>
              <a:t>Building great community connections!</a:t>
            </a:r>
          </a:p>
          <a:p>
            <a:pPr algn="ctr">
              <a:lnSpc>
                <a:spcPct val="90000"/>
              </a:lnSpc>
            </a:pPr>
            <a:endParaRPr lang="en-US" sz="2400" dirty="0"/>
          </a:p>
        </p:txBody>
      </p:sp>
      <p:pic>
        <p:nvPicPr>
          <p:cNvPr id="7" name="Picture 6" descr="A flag from a crane&#10;&#10;Description automatically generated with medium confidence">
            <a:extLst>
              <a:ext uri="{FF2B5EF4-FFF2-40B4-BE49-F238E27FC236}">
                <a16:creationId xmlns:a16="http://schemas.microsoft.com/office/drawing/2014/main" id="{A29A9271-A498-2310-37C7-5F35BCED5F83}"/>
              </a:ext>
            </a:extLst>
          </p:cNvPr>
          <p:cNvPicPr>
            <a:picLocks noChangeAspect="1"/>
          </p:cNvPicPr>
          <p:nvPr/>
        </p:nvPicPr>
        <p:blipFill rotWithShape="1">
          <a:blip r:embed="rId2">
            <a:extLst>
              <a:ext uri="{28A0092B-C50C-407E-A947-70E740481C1C}">
                <a14:useLocalDpi xmlns:a14="http://schemas.microsoft.com/office/drawing/2010/main" val="0"/>
              </a:ext>
            </a:extLst>
          </a:blip>
          <a:srcRect t="37186" r="-2" b="8190"/>
          <a:stretch/>
        </p:blipFill>
        <p:spPr>
          <a:xfrm>
            <a:off x="20" y="1498061"/>
            <a:ext cx="7321631" cy="5359940"/>
          </a:xfrm>
          <a:prstGeom prst="rect">
            <a:avLst/>
          </a:prstGeom>
          <a:noFill/>
        </p:spPr>
      </p:pic>
      <p:sp>
        <p:nvSpPr>
          <p:cNvPr id="3" name="Slide Number Placeholder 2">
            <a:extLst>
              <a:ext uri="{FF2B5EF4-FFF2-40B4-BE49-F238E27FC236}">
                <a16:creationId xmlns:a16="http://schemas.microsoft.com/office/drawing/2014/main" id="{63908A38-CC1B-5518-98DB-54D60BF9B5A7}"/>
              </a:ext>
            </a:extLst>
          </p:cNvPr>
          <p:cNvSpPr>
            <a:spLocks noGrp="1"/>
          </p:cNvSpPr>
          <p:nvPr>
            <p:ph type="sldNum" sz="quarter" idx="12"/>
          </p:nvPr>
        </p:nvSpPr>
        <p:spPr>
          <a:xfrm>
            <a:off x="11641667" y="6281711"/>
            <a:ext cx="549501" cy="366183"/>
          </a:xfrm>
        </p:spPr>
        <p:txBody>
          <a:bodyPr anchor="ctr">
            <a:normAutofit/>
          </a:bodyPr>
          <a:lstStyle/>
          <a:p>
            <a:pPr>
              <a:spcAft>
                <a:spcPts val="600"/>
              </a:spcAft>
            </a:pPr>
            <a:fld id="{990CBC6E-F1C2-1F47-ABA1-B1BBE767C3DA}" type="slidenum">
              <a:rPr lang="en-US" smtClean="0"/>
              <a:pPr>
                <a:spcAft>
                  <a:spcPts val="600"/>
                </a:spcAft>
              </a:pPr>
              <a:t>28</a:t>
            </a:fld>
            <a:endParaRPr lang="en-US"/>
          </a:p>
        </p:txBody>
      </p:sp>
      <p:sp>
        <p:nvSpPr>
          <p:cNvPr id="2" name="Title 15">
            <a:extLst>
              <a:ext uri="{FF2B5EF4-FFF2-40B4-BE49-F238E27FC236}">
                <a16:creationId xmlns:a16="http://schemas.microsoft.com/office/drawing/2014/main" id="{0A9BBCF6-E2A8-8E16-47DE-C40FDF3FE1C8}"/>
              </a:ext>
            </a:extLst>
          </p:cNvPr>
          <p:cNvSpPr txBox="1">
            <a:spLocks noGrp="1"/>
          </p:cNvSpPr>
          <p:nvPr>
            <p:ph type="title"/>
          </p:nvPr>
        </p:nvSpPr>
        <p:spPr>
          <a:xfrm>
            <a:off x="466725" y="260350"/>
            <a:ext cx="9763125" cy="955675"/>
          </a:xfrm>
          <a:prstGeom prst="rect">
            <a:avLst/>
          </a:prstGeom>
          <a:solidFill>
            <a:srgbClr val="00B050"/>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kern="0" dirty="0">
                <a:solidFill>
                  <a:schemeClr val="bg1"/>
                </a:solidFill>
                <a:latin typeface="Arial"/>
                <a:cs typeface="Arial"/>
              </a:rPr>
              <a:t> </a:t>
            </a:r>
            <a:r>
              <a:rPr lang="en-US" sz="2400" b="1" kern="0" dirty="0">
                <a:solidFill>
                  <a:schemeClr val="bg1"/>
                </a:solidFill>
                <a:latin typeface="Palatino Linotype"/>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spTree>
    <p:extLst>
      <p:ext uri="{BB962C8B-B14F-4D97-AF65-F5344CB8AC3E}">
        <p14:creationId xmlns:p14="http://schemas.microsoft.com/office/powerpoint/2010/main" val="129734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8B161786-48D7-4C11-B83F-3BE31CCE9C82}"/>
              </a:ext>
            </a:extLst>
          </p:cNvPr>
          <p:cNvSpPr txBox="1">
            <a:spLocks/>
          </p:cNvSpPr>
          <p:nvPr/>
        </p:nvSpPr>
        <p:spPr>
          <a:xfrm>
            <a:off x="121" y="-1"/>
            <a:ext cx="12191880" cy="836015"/>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sp>
        <p:nvSpPr>
          <p:cNvPr id="18" name="Rectangle 17">
            <a:extLst>
              <a:ext uri="{FF2B5EF4-FFF2-40B4-BE49-F238E27FC236}">
                <a16:creationId xmlns:a16="http://schemas.microsoft.com/office/drawing/2014/main" id="{ECBF88DA-83E7-455D-9F1B-9F64B8E7B182}"/>
              </a:ext>
            </a:extLst>
          </p:cNvPr>
          <p:cNvSpPr/>
          <p:nvPr/>
        </p:nvSpPr>
        <p:spPr>
          <a:xfrm>
            <a:off x="6202837" y="1737815"/>
            <a:ext cx="5420412" cy="4307718"/>
          </a:xfrm>
          <a:prstGeom prst="rect">
            <a:avLst/>
          </a:prstGeom>
        </p:spPr>
        <p:txBody>
          <a:bodyPr wrap="square" lIns="91440" tIns="45720" rIns="91440" bIns="45720" anchor="t">
            <a:spAutoFit/>
          </a:bodyPr>
          <a:lstStyle/>
          <a:p>
            <a:endParaRPr lang="en-US" sz="2400" dirty="0">
              <a:solidFill>
                <a:srgbClr val="0070C0"/>
              </a:solidFill>
              <a:latin typeface="Arial" panose="020B0604020202020204" pitchFamily="34" charset="0"/>
              <a:cs typeface="Arial" panose="020B0604020202020204" pitchFamily="34" charset="0"/>
            </a:endParaRPr>
          </a:p>
          <a:p>
            <a:pPr algn="ctr"/>
            <a:r>
              <a:rPr lang="en-US" sz="2400" b="1" dirty="0">
                <a:solidFill>
                  <a:srgbClr val="0070C0"/>
                </a:solidFill>
                <a:cs typeface="Arial" panose="020B0604020202020204" pitchFamily="34" charset="0"/>
              </a:rPr>
              <a:t>Service Unit Recruitments and Townwide Events </a:t>
            </a:r>
          </a:p>
          <a:p>
            <a:endParaRPr lang="en-US" sz="2400" b="1" dirty="0">
              <a:solidFill>
                <a:srgbClr val="0070C0"/>
              </a:solidFill>
              <a:cs typeface="Arial" panose="020B0604020202020204" pitchFamily="34" charset="0"/>
            </a:endParaRPr>
          </a:p>
          <a:p>
            <a:pPr algn="ctr"/>
            <a:r>
              <a:rPr lang="en-US" dirty="0">
                <a:cs typeface="Arial" panose="020B0604020202020204" pitchFamily="34" charset="0"/>
              </a:rPr>
              <a:t>Please let your Membership Recruitment Manager know if your Service Unit will be participating in community events so we can work together and provide you with supplies! </a:t>
            </a:r>
          </a:p>
          <a:p>
            <a:pPr algn="ctr"/>
            <a:endParaRPr lang="en-US" dirty="0">
              <a:cs typeface="Arial" panose="020B0604020202020204" pitchFamily="34" charset="0"/>
            </a:endParaRPr>
          </a:p>
          <a:p>
            <a:pPr algn="ctr"/>
            <a:endParaRPr lang="en-US" dirty="0">
              <a:cs typeface="Arial" panose="020B0604020202020204" pitchFamily="34" charset="0"/>
            </a:endParaRPr>
          </a:p>
          <a:p>
            <a:pPr algn="ctr"/>
            <a:r>
              <a:rPr lang="en-US" b="1" dirty="0">
                <a:solidFill>
                  <a:srgbClr val="0070C0"/>
                </a:solidFill>
                <a:cs typeface="Arial" panose="020B0604020202020204" pitchFamily="34" charset="0"/>
              </a:rPr>
              <a:t>Editable flyers </a:t>
            </a:r>
            <a:r>
              <a:rPr lang="en-US" dirty="0">
                <a:cs typeface="Arial" panose="020B0604020202020204" pitchFamily="34" charset="0"/>
              </a:rPr>
              <a:t>for 2023-24 will be available soon. </a:t>
            </a:r>
          </a:p>
          <a:p>
            <a:pPr algn="ctr"/>
            <a:endParaRPr lang="en-US" dirty="0">
              <a:cs typeface="Arial" panose="020B0604020202020204" pitchFamily="34" charset="0"/>
            </a:endParaRPr>
          </a:p>
          <a:p>
            <a:pPr marL="0" marR="0" algn="ct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sz="800" b="1" dirty="0">
              <a:solidFill>
                <a:srgbClr val="00B05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6B3A6AE-3616-473F-9BD5-B93A340D6C06}"/>
              </a:ext>
            </a:extLst>
          </p:cNvPr>
          <p:cNvSpPr/>
          <p:nvPr/>
        </p:nvSpPr>
        <p:spPr>
          <a:xfrm>
            <a:off x="1772096" y="3754635"/>
            <a:ext cx="9587060" cy="707886"/>
          </a:xfrm>
          <a:prstGeom prst="rect">
            <a:avLst/>
          </a:prstGeom>
        </p:spPr>
        <p:txBody>
          <a:bodyPr wrap="square" lIns="91440" tIns="45720" rIns="91440" bIns="45720" anchor="t">
            <a:spAutoFit/>
          </a:bodyPr>
          <a:lstStyle/>
          <a:p>
            <a:endParaRPr lang="en-US" sz="2400" b="1">
              <a:solidFill>
                <a:srgbClr val="0070C0"/>
              </a:solidFill>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p:txBody>
      </p:sp>
      <p:pic>
        <p:nvPicPr>
          <p:cNvPr id="4" name="Picture 3" descr="A group of people standing at a table&#10;&#10;Description automatically generated with low confidence">
            <a:extLst>
              <a:ext uri="{FF2B5EF4-FFF2-40B4-BE49-F238E27FC236}">
                <a16:creationId xmlns:a16="http://schemas.microsoft.com/office/drawing/2014/main" id="{6DEE6637-C205-270D-32B2-52DB67A8C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56" y="1632465"/>
            <a:ext cx="5442588" cy="4244339"/>
          </a:xfrm>
          <a:prstGeom prst="rect">
            <a:avLst/>
          </a:prstGeom>
        </p:spPr>
      </p:pic>
      <p:sp>
        <p:nvSpPr>
          <p:cNvPr id="3" name="Slide Number Placeholder 2">
            <a:extLst>
              <a:ext uri="{FF2B5EF4-FFF2-40B4-BE49-F238E27FC236}">
                <a16:creationId xmlns:a16="http://schemas.microsoft.com/office/drawing/2014/main" id="{8D0C49C9-985F-1C2B-59A9-2B51D9D7F0B3}"/>
              </a:ext>
            </a:extLst>
          </p:cNvPr>
          <p:cNvSpPr>
            <a:spLocks noGrp="1"/>
          </p:cNvSpPr>
          <p:nvPr>
            <p:ph type="sldNum" sz="quarter" idx="11"/>
          </p:nvPr>
        </p:nvSpPr>
        <p:spPr/>
        <p:txBody>
          <a:bodyPr/>
          <a:lstStyle/>
          <a:p>
            <a:fld id="{990CBC6E-F1C2-1F47-ABA1-B1BBE767C3DA}" type="slidenum">
              <a:rPr lang="en-US" smtClean="0"/>
              <a:pPr/>
              <a:t>29</a:t>
            </a:fld>
            <a:endParaRPr lang="en-US"/>
          </a:p>
        </p:txBody>
      </p:sp>
    </p:spTree>
    <p:extLst>
      <p:ext uri="{BB962C8B-B14F-4D97-AF65-F5344CB8AC3E}">
        <p14:creationId xmlns:p14="http://schemas.microsoft.com/office/powerpoint/2010/main" val="152108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AAFB9367-5F7E-ABCF-8B78-11423BD5A362}"/>
              </a:ext>
            </a:extLst>
          </p:cNvPr>
          <p:cNvSpPr>
            <a:spLocks noGrp="1"/>
          </p:cNvSpPr>
          <p:nvPr>
            <p:ph type="sldNum" sz="quarter" idx="12"/>
          </p:nvPr>
        </p:nvSpPr>
        <p:spPr/>
        <p:txBody>
          <a:bodyPr/>
          <a:lstStyle/>
          <a:p>
            <a:pPr defTabSz="914354">
              <a:spcAft>
                <a:spcPts val="800"/>
              </a:spcAft>
            </a:pPr>
            <a:fld id="{F8C12AA3-6E81-C746-8BB2-6661939CBDDC}" type="slidenum">
              <a:rPr lang="en-US">
                <a:solidFill>
                  <a:srgbClr val="000000"/>
                </a:solidFill>
              </a:rPr>
              <a:pPr defTabSz="914354">
                <a:spcAft>
                  <a:spcPts val="800"/>
                </a:spcAft>
              </a:pPr>
              <a:t>3</a:t>
            </a:fld>
            <a:endParaRPr lang="en-US">
              <a:solidFill>
                <a:srgbClr val="000000"/>
              </a:solidFill>
            </a:endParaRPr>
          </a:p>
        </p:txBody>
      </p:sp>
      <p:sp>
        <p:nvSpPr>
          <p:cNvPr id="2" name="Title 1">
            <a:extLst>
              <a:ext uri="{FF2B5EF4-FFF2-40B4-BE49-F238E27FC236}">
                <a16:creationId xmlns:a16="http://schemas.microsoft.com/office/drawing/2014/main" id="{7A097011-9CEF-BD5D-B3FC-621C741EFDFD}"/>
              </a:ext>
            </a:extLst>
          </p:cNvPr>
          <p:cNvSpPr>
            <a:spLocks noGrp="1"/>
          </p:cNvSpPr>
          <p:nvPr>
            <p:ph type="title"/>
          </p:nvPr>
        </p:nvSpPr>
        <p:spPr>
          <a:xfrm>
            <a:off x="222812" y="2518615"/>
            <a:ext cx="3660565" cy="2769681"/>
          </a:xfrm>
        </p:spPr>
        <p:txBody>
          <a:bodyPr vert="horz" lIns="243840" tIns="60960" rIns="243840" bIns="60960" rtlCol="0" anchor="t">
            <a:normAutofit fontScale="90000"/>
          </a:bodyPr>
          <a:lstStyle/>
          <a:p>
            <a:pPr algn="l"/>
            <a:r>
              <a:rPr lang="en-US" sz="4800" dirty="0">
                <a:latin typeface="Arial Rounded MT Bold"/>
              </a:rPr>
              <a:t>Dates To Remember</a:t>
            </a:r>
            <a:br>
              <a:rPr lang="en-US" sz="4800" dirty="0">
                <a:latin typeface="Arial Rounded MT Bold"/>
              </a:rPr>
            </a:br>
            <a:br>
              <a:rPr lang="en-US" sz="4800" dirty="0">
                <a:latin typeface="Arial Rounded MT Bold"/>
              </a:rPr>
            </a:br>
            <a:br>
              <a:rPr lang="en-US" sz="2400" dirty="0">
                <a:latin typeface="Girl Scout Display Light"/>
              </a:rPr>
            </a:br>
            <a:br>
              <a:rPr lang="en-US" sz="2400" dirty="0">
                <a:latin typeface="Girl Scout Display Light"/>
              </a:rPr>
            </a:br>
            <a:br>
              <a:rPr lang="en-US" sz="2100" dirty="0">
                <a:latin typeface="Girl Scout Display Light"/>
              </a:rPr>
            </a:br>
            <a:endParaRPr lang="en-US" dirty="0">
              <a:latin typeface="Girl Scout Display Light"/>
            </a:endParaRPr>
          </a:p>
        </p:txBody>
      </p:sp>
      <p:sp>
        <p:nvSpPr>
          <p:cNvPr id="6" name="TextBox 5">
            <a:extLst>
              <a:ext uri="{FF2B5EF4-FFF2-40B4-BE49-F238E27FC236}">
                <a16:creationId xmlns:a16="http://schemas.microsoft.com/office/drawing/2014/main" id="{1A13BEF0-63A9-C432-A830-F6983A9F2838}"/>
              </a:ext>
            </a:extLst>
          </p:cNvPr>
          <p:cNvSpPr txBox="1"/>
          <p:nvPr/>
        </p:nvSpPr>
        <p:spPr>
          <a:xfrm>
            <a:off x="5073097" y="1258787"/>
            <a:ext cx="241299" cy="400110"/>
          </a:xfrm>
          <a:prstGeom prst="rect">
            <a:avLst/>
          </a:prstGeom>
          <a:noFill/>
          <a:ln>
            <a:noFill/>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defTabSz="914354"/>
            <a:endParaRPr lang="en-US">
              <a:solidFill>
                <a:srgbClr val="000000"/>
              </a:solidFill>
              <a:latin typeface="Palatino Linotype" panose="02040502050505030304"/>
            </a:endParaRPr>
          </a:p>
        </p:txBody>
      </p:sp>
      <p:sp>
        <p:nvSpPr>
          <p:cNvPr id="8" name="TextBox 7">
            <a:extLst>
              <a:ext uri="{FF2B5EF4-FFF2-40B4-BE49-F238E27FC236}">
                <a16:creationId xmlns:a16="http://schemas.microsoft.com/office/drawing/2014/main" id="{163841B0-C92F-B8CC-2FA5-85B517366CFA}"/>
              </a:ext>
            </a:extLst>
          </p:cNvPr>
          <p:cNvSpPr txBox="1"/>
          <p:nvPr/>
        </p:nvSpPr>
        <p:spPr>
          <a:xfrm>
            <a:off x="4428637" y="1381495"/>
            <a:ext cx="7433764" cy="2713307"/>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1370330" lvl="3" defTabSz="914354"/>
            <a:endParaRPr lang="en-US" sz="2133" b="1" dirty="0">
              <a:solidFill>
                <a:srgbClr val="000000"/>
              </a:solidFill>
              <a:latin typeface="Arial Rounded MT Bold"/>
              <a:ea typeface="+mn-lt"/>
              <a:cs typeface="+mn-lt"/>
            </a:endParaRPr>
          </a:p>
          <a:p>
            <a:pPr marL="380365" indent="-380365" defTabSz="914354">
              <a:buFont typeface="Arial"/>
              <a:buChar char="•"/>
            </a:pPr>
            <a:endParaRPr lang="en-US" sz="2133" dirty="0">
              <a:solidFill>
                <a:srgbClr val="000000"/>
              </a:solidFill>
              <a:latin typeface="Girl Scout Text Book" panose="02020003000000000000" charset="0"/>
            </a:endParaRPr>
          </a:p>
          <a:p>
            <a:pPr defTabSz="914354"/>
            <a:endParaRPr lang="en-US" sz="2000" i="1" dirty="0">
              <a:solidFill>
                <a:srgbClr val="000000"/>
              </a:solidFill>
              <a:latin typeface="Arial Nova" panose="020B0504020202020204" pitchFamily="34" charset="0"/>
            </a:endParaRPr>
          </a:p>
          <a:p>
            <a:pPr marL="342900" indent="-342900" defTabSz="914354">
              <a:buFont typeface="Arial" panose="020B0604020202020204" pitchFamily="34" charset="0"/>
              <a:buChar char="•"/>
            </a:pPr>
            <a:r>
              <a:rPr lang="en-US" sz="2100" b="1" dirty="0">
                <a:solidFill>
                  <a:srgbClr val="000000"/>
                </a:solidFill>
                <a:latin typeface="Arial Nova" panose="020B0504020202020204" pitchFamily="34" charset="0"/>
              </a:rPr>
              <a:t>Tuesday, September 12         </a:t>
            </a:r>
            <a:r>
              <a:rPr lang="en-US" sz="2100" i="1" dirty="0">
                <a:solidFill>
                  <a:srgbClr val="000000"/>
                </a:solidFill>
                <a:latin typeface="Arial Nova" panose="020B0504020202020204" pitchFamily="34" charset="0"/>
              </a:rPr>
              <a:t>Leadership SUMMIT</a:t>
            </a:r>
          </a:p>
          <a:p>
            <a:pPr marL="380365" indent="-380365" defTabSz="914354">
              <a:buFont typeface="Arial" panose="020B0604020202020204" pitchFamily="34" charset="0"/>
              <a:buChar char="•"/>
              <a:defRPr/>
            </a:pPr>
            <a:endParaRPr lang="en-US" sz="2133" b="1" i="1" dirty="0">
              <a:solidFill>
                <a:srgbClr val="000000"/>
              </a:solidFill>
              <a:latin typeface="Arial Nova" panose="020B0504020202020204" pitchFamily="34" charset="0"/>
            </a:endParaRPr>
          </a:p>
          <a:p>
            <a:pPr marL="380365" indent="-380365" defTabSz="914354">
              <a:buFont typeface="Arial" panose="020B0604020202020204" pitchFamily="34" charset="0"/>
              <a:buChar char="•"/>
              <a:defRPr/>
            </a:pPr>
            <a:r>
              <a:rPr kumimoji="0" lang="en-US" sz="2100" b="1" i="0" u="none" strike="noStrike" kern="1200" cap="none" spc="0" normalizeH="0" baseline="0" noProof="0" dirty="0">
                <a:ln>
                  <a:noFill/>
                </a:ln>
                <a:solidFill>
                  <a:srgbClr val="000000"/>
                </a:solidFill>
                <a:effectLst/>
                <a:uLnTx/>
                <a:uFillTx/>
                <a:latin typeface="Arial Nova" panose="020B0504020202020204" pitchFamily="34" charset="0"/>
              </a:rPr>
              <a:t>Tuesday,</a:t>
            </a:r>
            <a:r>
              <a:rPr lang="en-US" sz="2100" b="1" dirty="0">
                <a:solidFill>
                  <a:srgbClr val="000000"/>
                </a:solidFill>
                <a:latin typeface="Arial Nova" panose="020B0504020202020204" pitchFamily="34" charset="0"/>
              </a:rPr>
              <a:t> </a:t>
            </a:r>
            <a:r>
              <a:rPr kumimoji="0" lang="en-US" sz="2100" b="1" i="0" u="none" strike="noStrike" kern="1200" cap="none" spc="0" normalizeH="0" baseline="0" noProof="0" dirty="0">
                <a:ln>
                  <a:noFill/>
                </a:ln>
                <a:solidFill>
                  <a:srgbClr val="000000"/>
                </a:solidFill>
                <a:effectLst/>
                <a:uLnTx/>
                <a:uFillTx/>
                <a:latin typeface="Arial Nova" panose="020B0504020202020204" pitchFamily="34" charset="0"/>
              </a:rPr>
              <a:t> November</a:t>
            </a:r>
            <a:r>
              <a:rPr lang="en-US" sz="2100" b="1" dirty="0">
                <a:solidFill>
                  <a:srgbClr val="000000"/>
                </a:solidFill>
                <a:latin typeface="Arial Nova" panose="020B0504020202020204" pitchFamily="34" charset="0"/>
              </a:rPr>
              <a:t>  14       </a:t>
            </a:r>
            <a:r>
              <a:rPr kumimoji="0" lang="en-US" sz="2100" b="0" i="1" u="none" strike="noStrike" kern="1200" cap="none" spc="0" normalizeH="0" baseline="0" noProof="0" dirty="0">
                <a:ln>
                  <a:noFill/>
                </a:ln>
                <a:solidFill>
                  <a:srgbClr val="000000"/>
                </a:solidFill>
                <a:effectLst/>
                <a:uLnTx/>
                <a:uFillTx/>
                <a:latin typeface="Arial Nova" panose="020B0504020202020204" pitchFamily="34" charset="0"/>
              </a:rPr>
              <a:t>Leadership SUMMIT</a:t>
            </a:r>
          </a:p>
          <a:p>
            <a:pPr marL="380365" indent="-380365" defTabSz="914354">
              <a:buFont typeface="Arial" panose="020B0604020202020204" pitchFamily="34" charset="0"/>
              <a:buChar char="•"/>
              <a:defRPr/>
            </a:pPr>
            <a:endParaRPr lang="en-US" sz="2100" i="1" dirty="0">
              <a:solidFill>
                <a:srgbClr val="000000"/>
              </a:solidFill>
              <a:latin typeface="Arial Nova" panose="020B0504020202020204" pitchFamily="34" charset="0"/>
            </a:endParaRPr>
          </a:p>
          <a:p>
            <a:pPr defTabSz="914354"/>
            <a:endParaRPr lang="en-US" sz="2133" dirty="0">
              <a:solidFill>
                <a:srgbClr val="004886">
                  <a:lumMod val="75000"/>
                </a:srgbClr>
              </a:solidFill>
              <a:latin typeface="Girl Scout Display Light"/>
            </a:endParaRPr>
          </a:p>
        </p:txBody>
      </p:sp>
    </p:spTree>
    <p:extLst>
      <p:ext uri="{BB962C8B-B14F-4D97-AF65-F5344CB8AC3E}">
        <p14:creationId xmlns:p14="http://schemas.microsoft.com/office/powerpoint/2010/main" val="422418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8B161786-48D7-4C11-B83F-3BE31CCE9C82}"/>
              </a:ext>
            </a:extLst>
          </p:cNvPr>
          <p:cNvSpPr txBox="1">
            <a:spLocks/>
          </p:cNvSpPr>
          <p:nvPr/>
        </p:nvSpPr>
        <p:spPr>
          <a:xfrm>
            <a:off x="-102742" y="-1"/>
            <a:ext cx="12294743" cy="836015"/>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sp>
        <p:nvSpPr>
          <p:cNvPr id="18" name="Rectangle 17">
            <a:extLst>
              <a:ext uri="{FF2B5EF4-FFF2-40B4-BE49-F238E27FC236}">
                <a16:creationId xmlns:a16="http://schemas.microsoft.com/office/drawing/2014/main" id="{ECBF88DA-83E7-455D-9F1B-9F64B8E7B182}"/>
              </a:ext>
            </a:extLst>
          </p:cNvPr>
          <p:cNvSpPr/>
          <p:nvPr/>
        </p:nvSpPr>
        <p:spPr>
          <a:xfrm>
            <a:off x="6202836" y="1737815"/>
            <a:ext cx="5757063" cy="3348674"/>
          </a:xfrm>
          <a:prstGeom prst="rect">
            <a:avLst/>
          </a:prstGeom>
        </p:spPr>
        <p:txBody>
          <a:bodyPr wrap="square" lIns="91440" tIns="45720" rIns="91440" bIns="45720" anchor="t">
            <a:spAutoFit/>
          </a:bodyPr>
          <a:lstStyle/>
          <a:p>
            <a:pPr marL="0" indent="0" defTabSz="609585">
              <a:lnSpc>
                <a:spcPct val="110000"/>
              </a:lnSpc>
              <a:spcAft>
                <a:spcPts val="1067"/>
              </a:spcAft>
              <a:buClr>
                <a:schemeClr val="tx1"/>
              </a:buClr>
              <a:buSzPct val="100000"/>
              <a:buNone/>
            </a:pPr>
            <a:r>
              <a:rPr lang="en-US" sz="2000" b="1" i="0" kern="1200" baseline="0" dirty="0">
                <a:solidFill>
                  <a:srgbClr val="0070C0"/>
                </a:solidFill>
                <a:latin typeface="+mn-lt"/>
                <a:ea typeface="+mn-ea"/>
                <a:cs typeface="Arial"/>
              </a:rPr>
              <a:t>Looking forward to a great 2024 Girl Scout year! </a:t>
            </a:r>
          </a:p>
          <a:p>
            <a:pPr marL="0" indent="0" algn="ctr" defTabSz="609585">
              <a:lnSpc>
                <a:spcPct val="110000"/>
              </a:lnSpc>
              <a:spcAft>
                <a:spcPts val="1067"/>
              </a:spcAft>
              <a:buClr>
                <a:schemeClr val="tx1"/>
              </a:buClr>
              <a:buSzPct val="100000"/>
              <a:buNone/>
            </a:pPr>
            <a:r>
              <a:rPr lang="en-US" sz="2000" b="1" i="0" kern="1200" baseline="0" dirty="0">
                <a:latin typeface="+mn-lt"/>
                <a:ea typeface="+mn-ea"/>
                <a:cs typeface="Arial"/>
              </a:rPr>
              <a:t>Kindergarten Registrations have begun! </a:t>
            </a:r>
          </a:p>
          <a:p>
            <a:pPr marL="0" indent="0" algn="ctr" defTabSz="609585">
              <a:lnSpc>
                <a:spcPct val="110000"/>
              </a:lnSpc>
              <a:spcAft>
                <a:spcPts val="1067"/>
              </a:spcAft>
              <a:buClr>
                <a:schemeClr val="tx1"/>
              </a:buClr>
              <a:buSzPct val="100000"/>
              <a:buNone/>
            </a:pPr>
            <a:endParaRPr lang="en-US" sz="2000" dirty="0">
              <a:latin typeface="+mn-lt"/>
              <a:cs typeface="Arial"/>
            </a:endParaRPr>
          </a:p>
          <a:p>
            <a:pPr marL="0" indent="0" algn="ctr" defTabSz="609585">
              <a:lnSpc>
                <a:spcPct val="110000"/>
              </a:lnSpc>
              <a:spcAft>
                <a:spcPts val="1067"/>
              </a:spcAft>
              <a:buClr>
                <a:schemeClr val="tx1"/>
              </a:buClr>
              <a:buSzPct val="100000"/>
              <a:buNone/>
            </a:pPr>
            <a:r>
              <a:rPr lang="en-US" sz="2000" dirty="0">
                <a:latin typeface="+mn-lt"/>
                <a:cs typeface="Arial"/>
              </a:rPr>
              <a:t>Be </a:t>
            </a:r>
            <a:r>
              <a:rPr lang="en-US" sz="2000" b="0" i="0" kern="1200" baseline="0" dirty="0">
                <a:latin typeface="+mn-lt"/>
                <a:ea typeface="+mn-ea"/>
                <a:cs typeface="Arial"/>
              </a:rPr>
              <a:t>on a lookout for some great events for incoming Kindergarteners. </a:t>
            </a:r>
          </a:p>
          <a:p>
            <a:pPr marL="0" indent="0" algn="ctr" defTabSz="609585">
              <a:lnSpc>
                <a:spcPct val="110000"/>
              </a:lnSpc>
              <a:spcAft>
                <a:spcPts val="1067"/>
              </a:spcAft>
              <a:buClr>
                <a:schemeClr val="tx1"/>
              </a:buClr>
              <a:buSzPct val="100000"/>
              <a:buNone/>
            </a:pPr>
            <a:r>
              <a:rPr lang="en-US" sz="2000" b="0" i="0" kern="1200" baseline="0" dirty="0">
                <a:latin typeface="+mn-lt"/>
                <a:ea typeface="+mn-ea"/>
                <a:cs typeface="Arial"/>
              </a:rPr>
              <a:t>If you need flyers or can assist us with the distribution, please let your Membership Recruitment Manager know.</a:t>
            </a:r>
          </a:p>
        </p:txBody>
      </p:sp>
      <p:sp>
        <p:nvSpPr>
          <p:cNvPr id="2" name="Rectangle 1">
            <a:extLst>
              <a:ext uri="{FF2B5EF4-FFF2-40B4-BE49-F238E27FC236}">
                <a16:creationId xmlns:a16="http://schemas.microsoft.com/office/drawing/2014/main" id="{E6B3A6AE-3616-473F-9BD5-B93A340D6C06}"/>
              </a:ext>
            </a:extLst>
          </p:cNvPr>
          <p:cNvSpPr/>
          <p:nvPr/>
        </p:nvSpPr>
        <p:spPr>
          <a:xfrm>
            <a:off x="1772096" y="3754635"/>
            <a:ext cx="9587060" cy="707886"/>
          </a:xfrm>
          <a:prstGeom prst="rect">
            <a:avLst/>
          </a:prstGeom>
        </p:spPr>
        <p:txBody>
          <a:bodyPr wrap="square" lIns="91440" tIns="45720" rIns="91440" bIns="45720" anchor="t">
            <a:spAutoFit/>
          </a:bodyPr>
          <a:lstStyle/>
          <a:p>
            <a:endParaRPr lang="en-US" sz="2400" b="1">
              <a:solidFill>
                <a:srgbClr val="0070C0"/>
              </a:solidFill>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8D0C49C9-985F-1C2B-59A9-2B51D9D7F0B3}"/>
              </a:ext>
            </a:extLst>
          </p:cNvPr>
          <p:cNvSpPr>
            <a:spLocks noGrp="1"/>
          </p:cNvSpPr>
          <p:nvPr>
            <p:ph type="sldNum" sz="quarter" idx="11"/>
          </p:nvPr>
        </p:nvSpPr>
        <p:spPr/>
        <p:txBody>
          <a:bodyPr/>
          <a:lstStyle/>
          <a:p>
            <a:fld id="{990CBC6E-F1C2-1F47-ABA1-B1BBE767C3DA}" type="slidenum">
              <a:rPr lang="en-US" smtClean="0"/>
              <a:pPr/>
              <a:t>30</a:t>
            </a:fld>
            <a:endParaRPr lang="en-US"/>
          </a:p>
        </p:txBody>
      </p:sp>
      <p:pic>
        <p:nvPicPr>
          <p:cNvPr id="5" name="Picture 4" descr=" group of young girl scouts outside cheering ">
            <a:extLst>
              <a:ext uri="{FF2B5EF4-FFF2-40B4-BE49-F238E27FC236}">
                <a16:creationId xmlns:a16="http://schemas.microsoft.com/office/drawing/2014/main" id="{A61FB80D-A5EE-2595-357B-AF28D98BE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898" r="27247"/>
          <a:stretch/>
        </p:blipFill>
        <p:spPr bwMode="auto">
          <a:xfrm>
            <a:off x="232100" y="1582220"/>
            <a:ext cx="5654993" cy="4181582"/>
          </a:xfrm>
          <a:prstGeom prst="rect">
            <a:avLst/>
          </a:prstGeom>
          <a:solidFill>
            <a:srgbClr val="FFFFFF"/>
          </a:solidFill>
        </p:spPr>
      </p:pic>
    </p:spTree>
    <p:extLst>
      <p:ext uri="{BB962C8B-B14F-4D97-AF65-F5344CB8AC3E}">
        <p14:creationId xmlns:p14="http://schemas.microsoft.com/office/powerpoint/2010/main" val="1172436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06EF1F-8893-0951-6C71-279A19EDF77B}"/>
              </a:ext>
            </a:extLst>
          </p:cNvPr>
          <p:cNvSpPr>
            <a:spLocks noGrp="1"/>
          </p:cNvSpPr>
          <p:nvPr>
            <p:ph type="sldNum" sz="quarter" idx="11"/>
          </p:nvPr>
        </p:nvSpPr>
        <p:spPr/>
        <p:txBody>
          <a:bodyPr/>
          <a:lstStyle/>
          <a:p>
            <a:fld id="{990CBC6E-F1C2-1F47-ABA1-B1BBE767C3DA}" type="slidenum">
              <a:rPr lang="en-US" smtClean="0"/>
              <a:pPr/>
              <a:t>31</a:t>
            </a:fld>
            <a:endParaRPr lang="en-US"/>
          </a:p>
        </p:txBody>
      </p:sp>
      <p:sp>
        <p:nvSpPr>
          <p:cNvPr id="5" name="Content Placeholder 4">
            <a:extLst>
              <a:ext uri="{FF2B5EF4-FFF2-40B4-BE49-F238E27FC236}">
                <a16:creationId xmlns:a16="http://schemas.microsoft.com/office/drawing/2014/main" id="{34591F6B-0774-1BF6-4E56-A6EFFA9FDBFE}"/>
              </a:ext>
            </a:extLst>
          </p:cNvPr>
          <p:cNvSpPr>
            <a:spLocks noGrp="1"/>
          </p:cNvSpPr>
          <p:nvPr>
            <p:ph sz="quarter" idx="13"/>
          </p:nvPr>
        </p:nvSpPr>
        <p:spPr>
          <a:xfrm>
            <a:off x="4900900" y="920751"/>
            <a:ext cx="6733987" cy="5110179"/>
          </a:xfrm>
        </p:spPr>
        <p:txBody>
          <a:bodyPr>
            <a:normAutofit lnSpcReduction="10000"/>
          </a:bodyPr>
          <a:lstStyle/>
          <a:p>
            <a:pPr marL="0" marR="0" indent="0" algn="ctr">
              <a:spcBef>
                <a:spcPts val="0"/>
              </a:spcBef>
              <a:spcAft>
                <a:spcPts val="0"/>
              </a:spcAft>
              <a:buNone/>
            </a:pPr>
            <a:r>
              <a:rPr lang="en-US" sz="2400" b="1" u="sng" dirty="0">
                <a:solidFill>
                  <a:srgbClr val="0070C0"/>
                </a:solidFill>
                <a:effectLst/>
                <a:latin typeface="+mn-lt"/>
                <a:ea typeface="Calibri" panose="020F0502020204030204" pitchFamily="34" charset="0"/>
                <a:cs typeface="Arial" panose="020B0604020202020204" pitchFamily="34" charset="0"/>
              </a:rPr>
              <a:t>MEMBERSHIP APPRECIATION PARTY</a:t>
            </a:r>
          </a:p>
          <a:p>
            <a:pPr marL="0" marR="0" indent="0" algn="ctr">
              <a:spcBef>
                <a:spcPts val="0"/>
              </a:spcBef>
              <a:spcAft>
                <a:spcPts val="0"/>
              </a:spcAft>
              <a:buNone/>
            </a:pPr>
            <a:endParaRPr lang="en-US" sz="1800" dirty="0">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800" b="1" dirty="0">
                <a:solidFill>
                  <a:srgbClr val="000000"/>
                </a:solidFill>
                <a:effectLst/>
                <a:latin typeface="+mn-lt"/>
                <a:ea typeface="Calibri" panose="020F0502020204030204" pitchFamily="34" charset="0"/>
                <a:cs typeface="Arial" panose="020B0604020202020204" pitchFamily="34" charset="0"/>
              </a:rPr>
              <a:t>Renew your membership by July 1, 2023</a:t>
            </a:r>
            <a:r>
              <a:rPr lang="en-US" sz="1800" dirty="0">
                <a:solidFill>
                  <a:srgbClr val="000000"/>
                </a:solidFill>
                <a:effectLst/>
                <a:latin typeface="+mn-lt"/>
                <a:ea typeface="Calibri" panose="020F0502020204030204" pitchFamily="34" charset="0"/>
                <a:cs typeface="Arial" panose="020B0604020202020204" pitchFamily="34" charset="0"/>
              </a:rPr>
              <a:t>, for the 2023-2024 Girl Scout Year and </a:t>
            </a:r>
            <a:r>
              <a:rPr lang="en-US" sz="1800" b="1" dirty="0">
                <a:solidFill>
                  <a:srgbClr val="0070C0"/>
                </a:solidFill>
                <a:effectLst/>
                <a:latin typeface="+mn-lt"/>
                <a:ea typeface="Calibri" panose="020F0502020204030204" pitchFamily="34" charset="0"/>
                <a:cs typeface="Arial" panose="020B0604020202020204" pitchFamily="34" charset="0"/>
              </a:rPr>
              <a:t>be our guest at our Membership Appreciation Party at Lake </a:t>
            </a:r>
            <a:r>
              <a:rPr lang="en-US" sz="1800" b="1" dirty="0" err="1">
                <a:solidFill>
                  <a:srgbClr val="0070C0"/>
                </a:solidFill>
                <a:effectLst/>
                <a:latin typeface="+mn-lt"/>
                <a:ea typeface="Calibri" panose="020F0502020204030204" pitchFamily="34" charset="0"/>
                <a:cs typeface="Arial" panose="020B0604020202020204" pitchFamily="34" charset="0"/>
              </a:rPr>
              <a:t>Rickabear</a:t>
            </a:r>
            <a:r>
              <a:rPr lang="en-US" sz="1800" b="1" dirty="0">
                <a:solidFill>
                  <a:srgbClr val="0070C0"/>
                </a:solidFill>
                <a:effectLst/>
                <a:latin typeface="+mn-lt"/>
                <a:ea typeface="Calibri" panose="020F0502020204030204" pitchFamily="34" charset="0"/>
                <a:cs typeface="Arial" panose="020B0604020202020204" pitchFamily="34" charset="0"/>
              </a:rPr>
              <a:t> Camp in Kinnelon on Aug. 5, 2023</a:t>
            </a:r>
            <a:r>
              <a:rPr lang="en-US" sz="1800" b="1" dirty="0">
                <a:solidFill>
                  <a:srgbClr val="000000"/>
                </a:solidFill>
                <a:effectLst/>
                <a:latin typeface="+mn-lt"/>
                <a:ea typeface="Calibri" panose="020F0502020204030204" pitchFamily="34" charset="0"/>
                <a:cs typeface="Arial" panose="020B0604020202020204" pitchFamily="34" charset="0"/>
              </a:rPr>
              <a:t>.</a:t>
            </a:r>
            <a:r>
              <a:rPr lang="en-US" sz="1800" dirty="0">
                <a:solidFill>
                  <a:srgbClr val="000000"/>
                </a:solidFill>
                <a:effectLst/>
                <a:latin typeface="+mn-lt"/>
                <a:ea typeface="Calibri" panose="020F0502020204030204" pitchFamily="34" charset="0"/>
                <a:cs typeface="Arial" panose="020B0604020202020204" pitchFamily="34" charset="0"/>
              </a:rPr>
              <a:t> </a:t>
            </a:r>
          </a:p>
          <a:p>
            <a:pPr marL="0" marR="0" indent="0" algn="ctr">
              <a:spcBef>
                <a:spcPts val="0"/>
              </a:spcBef>
              <a:spcAft>
                <a:spcPts val="0"/>
              </a:spcAft>
              <a:buNone/>
            </a:pPr>
            <a:endParaRPr lang="en-US" sz="1800" dirty="0">
              <a:solidFill>
                <a:srgbClr val="000000"/>
              </a:solidFill>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800" dirty="0">
                <a:solidFill>
                  <a:srgbClr val="000000"/>
                </a:solidFill>
                <a:effectLst/>
                <a:latin typeface="+mn-lt"/>
                <a:ea typeface="Calibri" panose="020F0502020204030204" pitchFamily="34" charset="0"/>
                <a:cs typeface="Arial" panose="020B0604020202020204" pitchFamily="34" charset="0"/>
              </a:rPr>
              <a:t>Spend a fun day enjoying the camp property, games, giveaways, music, food, and festivities for FREE as our thank you.</a:t>
            </a:r>
          </a:p>
          <a:p>
            <a:pPr marL="0" marR="0" indent="0" algn="ctr">
              <a:spcBef>
                <a:spcPts val="0"/>
              </a:spcBef>
              <a:spcAft>
                <a:spcPts val="0"/>
              </a:spcAft>
              <a:buNone/>
            </a:pPr>
            <a:endParaRPr lang="en-US" sz="1800" dirty="0">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800" dirty="0">
                <a:solidFill>
                  <a:srgbClr val="000000"/>
                </a:solidFill>
                <a:effectLst/>
                <a:latin typeface="+mn-lt"/>
                <a:ea typeface="Calibri" panose="020F0502020204030204" pitchFamily="34" charset="0"/>
                <a:cs typeface="Arial" panose="020B0604020202020204" pitchFamily="34" charset="0"/>
              </a:rPr>
              <a:t>All girls who renew their membership by July 1, 2023 will </a:t>
            </a:r>
            <a:r>
              <a:rPr lang="en-US" sz="1800" b="1" dirty="0">
                <a:solidFill>
                  <a:srgbClr val="000000"/>
                </a:solidFill>
                <a:effectLst/>
                <a:latin typeface="+mn-lt"/>
                <a:ea typeface="Calibri" panose="020F0502020204030204" pitchFamily="34" charset="0"/>
                <a:cs typeface="Arial" panose="020B0604020202020204" pitchFamily="34" charset="0"/>
              </a:rPr>
              <a:t>receive an early bird patch and a renewal patch.*</a:t>
            </a:r>
          </a:p>
          <a:p>
            <a:pPr marL="0" marR="0" indent="0" algn="ctr">
              <a:spcBef>
                <a:spcPts val="0"/>
              </a:spcBef>
              <a:spcAft>
                <a:spcPts val="0"/>
              </a:spcAft>
              <a:buNone/>
            </a:pPr>
            <a:endParaRPr lang="en-US" sz="1800" dirty="0">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800" b="1" dirty="0">
                <a:solidFill>
                  <a:srgbClr val="000000"/>
                </a:solidFill>
                <a:effectLst/>
                <a:latin typeface="+mn-lt"/>
                <a:ea typeface="Calibri" panose="020F0502020204030204" pitchFamily="34" charset="0"/>
                <a:cs typeface="Arial" panose="020B0604020202020204" pitchFamily="34" charset="0"/>
              </a:rPr>
              <a:t>Service Unit Managers &amp; Troop Leaders:</a:t>
            </a:r>
            <a:r>
              <a:rPr lang="en-US" sz="1800" dirty="0">
                <a:solidFill>
                  <a:srgbClr val="000000"/>
                </a:solidFill>
                <a:effectLst/>
                <a:latin typeface="+mn-lt"/>
                <a:ea typeface="Calibri" panose="020F0502020204030204" pitchFamily="34" charset="0"/>
                <a:cs typeface="Arial" panose="020B0604020202020204" pitchFamily="34" charset="0"/>
              </a:rPr>
              <a:t> The </a:t>
            </a:r>
            <a:r>
              <a:rPr lang="en-US" sz="1800" b="1" dirty="0">
                <a:solidFill>
                  <a:srgbClr val="000000"/>
                </a:solidFill>
                <a:effectLst/>
                <a:latin typeface="+mn-lt"/>
                <a:ea typeface="Calibri" panose="020F0502020204030204" pitchFamily="34" charset="0"/>
                <a:cs typeface="Arial" panose="020B0604020202020204" pitchFamily="34" charset="0"/>
              </a:rPr>
              <a:t>first two Service Units</a:t>
            </a:r>
            <a:r>
              <a:rPr lang="en-US" sz="1800" dirty="0">
                <a:solidFill>
                  <a:srgbClr val="000000"/>
                </a:solidFill>
                <a:effectLst/>
                <a:latin typeface="+mn-lt"/>
                <a:ea typeface="Calibri" panose="020F0502020204030204" pitchFamily="34" charset="0"/>
                <a:cs typeface="Arial" panose="020B0604020202020204" pitchFamily="34" charset="0"/>
              </a:rPr>
              <a:t> to have 85% of their troops registered by July 1, 2023, will </a:t>
            </a:r>
            <a:r>
              <a:rPr lang="en-US" sz="1800" b="1" dirty="0">
                <a:solidFill>
                  <a:srgbClr val="000000"/>
                </a:solidFill>
                <a:effectLst/>
                <a:latin typeface="+mn-lt"/>
                <a:ea typeface="Calibri" panose="020F0502020204030204" pitchFamily="34" charset="0"/>
                <a:cs typeface="Arial" panose="020B0604020202020204" pitchFamily="34" charset="0"/>
              </a:rPr>
              <a:t>receive a $250 Visa gift card.*</a:t>
            </a:r>
            <a:endParaRPr lang="en-US" sz="1800" dirty="0">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endParaRPr lang="en-US" sz="1800" dirty="0">
              <a:solidFill>
                <a:srgbClr val="000000"/>
              </a:solidFill>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800" dirty="0">
                <a:solidFill>
                  <a:srgbClr val="000000"/>
                </a:solidFill>
                <a:effectLst/>
                <a:latin typeface="+mn-lt"/>
                <a:ea typeface="Calibri" panose="020F0502020204030204" pitchFamily="34" charset="0"/>
                <a:cs typeface="Arial" panose="020B0604020202020204" pitchFamily="34" charset="0"/>
              </a:rPr>
              <a:t>The </a:t>
            </a:r>
            <a:r>
              <a:rPr lang="en-US" sz="1800" b="1" dirty="0">
                <a:solidFill>
                  <a:srgbClr val="000000"/>
                </a:solidFill>
                <a:effectLst/>
                <a:latin typeface="+mn-lt"/>
                <a:ea typeface="Calibri" panose="020F0502020204030204" pitchFamily="34" charset="0"/>
                <a:cs typeface="Arial" panose="020B0604020202020204" pitchFamily="34" charset="0"/>
              </a:rPr>
              <a:t>first ten troops</a:t>
            </a:r>
            <a:r>
              <a:rPr lang="en-US" sz="1800" dirty="0">
                <a:solidFill>
                  <a:srgbClr val="000000"/>
                </a:solidFill>
                <a:effectLst/>
                <a:latin typeface="+mn-lt"/>
                <a:ea typeface="Calibri" panose="020F0502020204030204" pitchFamily="34" charset="0"/>
                <a:cs typeface="Arial" panose="020B0604020202020204" pitchFamily="34" charset="0"/>
              </a:rPr>
              <a:t> to have 85% of their troop members renew their membership by July 1, 2023, will </a:t>
            </a:r>
            <a:r>
              <a:rPr lang="en-US" sz="1800" b="1" dirty="0">
                <a:solidFill>
                  <a:srgbClr val="000000"/>
                </a:solidFill>
                <a:effectLst/>
                <a:latin typeface="+mn-lt"/>
                <a:ea typeface="Calibri" panose="020F0502020204030204" pitchFamily="34" charset="0"/>
                <a:cs typeface="Arial" panose="020B0604020202020204" pitchFamily="34" charset="0"/>
              </a:rPr>
              <a:t>receive a $50 Visa gift card</a:t>
            </a:r>
            <a:r>
              <a:rPr lang="en-US" sz="1800" dirty="0">
                <a:solidFill>
                  <a:srgbClr val="000000"/>
                </a:solidFill>
                <a:effectLst/>
                <a:latin typeface="+mn-lt"/>
                <a:ea typeface="Calibri" panose="020F0502020204030204" pitchFamily="34" charset="0"/>
                <a:cs typeface="Arial" panose="020B0604020202020204" pitchFamily="34" charset="0"/>
              </a:rPr>
              <a:t> for troop activities.*</a:t>
            </a:r>
          </a:p>
          <a:p>
            <a:pPr marL="0" marR="0" indent="0" algn="ctr">
              <a:spcBef>
                <a:spcPts val="0"/>
              </a:spcBef>
              <a:spcAft>
                <a:spcPts val="0"/>
              </a:spcAft>
              <a:buNone/>
            </a:pPr>
            <a:endParaRPr lang="en-US" sz="1800" dirty="0">
              <a:effectLst/>
              <a:latin typeface="+mn-lt"/>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1600" dirty="0">
                <a:solidFill>
                  <a:srgbClr val="000000"/>
                </a:solidFill>
                <a:effectLst/>
                <a:latin typeface="+mn-lt"/>
                <a:ea typeface="Calibri" panose="020F0502020204030204" pitchFamily="34" charset="0"/>
                <a:cs typeface="Arial" panose="020B0604020202020204" pitchFamily="34" charset="0"/>
              </a:rPr>
              <a:t>(*All incentives will be available for pickup at our Membership Appreciation Party at Lake </a:t>
            </a:r>
            <a:r>
              <a:rPr lang="en-US" sz="1600" dirty="0" err="1">
                <a:solidFill>
                  <a:srgbClr val="000000"/>
                </a:solidFill>
                <a:effectLst/>
                <a:latin typeface="+mn-lt"/>
                <a:ea typeface="Calibri" panose="020F0502020204030204" pitchFamily="34" charset="0"/>
                <a:cs typeface="Arial" panose="020B0604020202020204" pitchFamily="34" charset="0"/>
              </a:rPr>
              <a:t>Rickabear</a:t>
            </a:r>
            <a:r>
              <a:rPr lang="en-US" sz="1600" dirty="0">
                <a:solidFill>
                  <a:srgbClr val="000000"/>
                </a:solidFill>
                <a:effectLst/>
                <a:latin typeface="+mn-lt"/>
                <a:ea typeface="Calibri" panose="020F0502020204030204" pitchFamily="34" charset="0"/>
                <a:cs typeface="Arial" panose="020B0604020202020204" pitchFamily="34" charset="0"/>
              </a:rPr>
              <a:t> on Aug. 5, 2023.) </a:t>
            </a:r>
            <a:endParaRPr lang="en-US" sz="1600" dirty="0">
              <a:effectLst/>
              <a:latin typeface="+mn-lt"/>
              <a:ea typeface="Calibri" panose="020F0502020204030204" pitchFamily="34" charset="0"/>
              <a:cs typeface="Arial" panose="020B0604020202020204" pitchFamily="34" charset="0"/>
            </a:endParaRPr>
          </a:p>
          <a:p>
            <a:pPr marL="0" marR="0" indent="0">
              <a:spcBef>
                <a:spcPts val="0"/>
              </a:spcBef>
              <a:spcAft>
                <a:spcPts val="0"/>
              </a:spcAft>
              <a:buNone/>
            </a:pPr>
            <a:endParaRPr lang="en-US" dirty="0"/>
          </a:p>
        </p:txBody>
      </p:sp>
      <p:sp>
        <p:nvSpPr>
          <p:cNvPr id="6" name="Rectangle 1">
            <a:extLst>
              <a:ext uri="{FF2B5EF4-FFF2-40B4-BE49-F238E27FC236}">
                <a16:creationId xmlns:a16="http://schemas.microsoft.com/office/drawing/2014/main" id="{A33A3F5F-4493-AF60-ACB6-659EA13A900F}"/>
              </a:ext>
            </a:extLst>
          </p:cNvPr>
          <p:cNvSpPr>
            <a:spLocks noChangeArrowheads="1"/>
          </p:cNvSpPr>
          <p:nvPr/>
        </p:nvSpPr>
        <p:spPr bwMode="auto">
          <a:xfrm>
            <a:off x="0" y="-1202559"/>
            <a:ext cx="6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u="sng">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F4A7F1EC-3E91-B421-9FB9-3485BBC6C2CC}"/>
              </a:ext>
            </a:extLst>
          </p:cNvPr>
          <p:cNvSpPr>
            <a:spLocks noChangeArrowheads="1"/>
          </p:cNvSpPr>
          <p:nvPr/>
        </p:nvSpPr>
        <p:spPr bwMode="auto">
          <a:xfrm>
            <a:off x="0" y="457200"/>
            <a:ext cx="12192000"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5">
            <a:extLst>
              <a:ext uri="{FF2B5EF4-FFF2-40B4-BE49-F238E27FC236}">
                <a16:creationId xmlns:a16="http://schemas.microsoft.com/office/drawing/2014/main" id="{94489113-B74E-E31D-DC2F-9FBBACA4803A}"/>
              </a:ext>
            </a:extLst>
          </p:cNvPr>
          <p:cNvSpPr txBox="1">
            <a:spLocks/>
          </p:cNvSpPr>
          <p:nvPr/>
        </p:nvSpPr>
        <p:spPr>
          <a:xfrm>
            <a:off x="-102742" y="-1"/>
            <a:ext cx="12294743" cy="836015"/>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sp>
        <p:nvSpPr>
          <p:cNvPr id="4" name="TextBox 3">
            <a:extLst>
              <a:ext uri="{FF2B5EF4-FFF2-40B4-BE49-F238E27FC236}">
                <a16:creationId xmlns:a16="http://schemas.microsoft.com/office/drawing/2014/main" id="{5F6D9716-06D6-6566-D152-0F4E55131578}"/>
              </a:ext>
            </a:extLst>
          </p:cNvPr>
          <p:cNvSpPr txBox="1"/>
          <p:nvPr/>
        </p:nvSpPr>
        <p:spPr>
          <a:xfrm>
            <a:off x="5712431" y="2378467"/>
            <a:ext cx="914400" cy="914400"/>
          </a:xfrm>
          <a:prstGeom prst="rect">
            <a:avLst/>
          </a:prstGeom>
          <a:noFill/>
          <a:ln>
            <a:noFill/>
          </a:ln>
        </p:spPr>
        <p:txBody>
          <a:bodyPr vert="horz" wrap="square" lIns="91440" tIns="45720" rIns="91440" bIns="45720" rtlCol="0" anchor="ctr">
            <a:noAutofit/>
          </a:bodyPr>
          <a:lstStyle/>
          <a:p>
            <a:pPr algn="l"/>
            <a:endParaRPr lang="en-US" dirty="0"/>
          </a:p>
        </p:txBody>
      </p:sp>
      <p:pic>
        <p:nvPicPr>
          <p:cNvPr id="1026" name="Picture 2" descr="image">
            <a:extLst>
              <a:ext uri="{FF2B5EF4-FFF2-40B4-BE49-F238E27FC236}">
                <a16:creationId xmlns:a16="http://schemas.microsoft.com/office/drawing/2014/main" id="{456AD35F-F004-E404-B073-1EEBF85E4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39" y="1012004"/>
            <a:ext cx="4427108" cy="2732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1240BBA3-6733-6FA7-FC0B-8F833874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166" y="3920920"/>
            <a:ext cx="2901854"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98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BFBD8-61A2-2893-789D-B924D6F3D424}"/>
              </a:ext>
            </a:extLst>
          </p:cNvPr>
          <p:cNvSpPr>
            <a:spLocks noGrp="1"/>
          </p:cNvSpPr>
          <p:nvPr>
            <p:ph type="sldNum" sz="quarter" idx="11"/>
          </p:nvPr>
        </p:nvSpPr>
        <p:spPr/>
        <p:txBody>
          <a:bodyPr/>
          <a:lstStyle/>
          <a:p>
            <a:fld id="{990CBC6E-F1C2-1F47-ABA1-B1BBE767C3DA}" type="slidenum">
              <a:rPr lang="en-US" smtClean="0"/>
              <a:pPr/>
              <a:t>32</a:t>
            </a:fld>
            <a:endParaRPr lang="en-US"/>
          </a:p>
        </p:txBody>
      </p:sp>
      <p:sp>
        <p:nvSpPr>
          <p:cNvPr id="5" name="Content Placeholder 4">
            <a:extLst>
              <a:ext uri="{FF2B5EF4-FFF2-40B4-BE49-F238E27FC236}">
                <a16:creationId xmlns:a16="http://schemas.microsoft.com/office/drawing/2014/main" id="{387B5C9A-527A-538F-FD0C-ED2F73E89183}"/>
              </a:ext>
            </a:extLst>
          </p:cNvPr>
          <p:cNvSpPr>
            <a:spLocks noGrp="1"/>
          </p:cNvSpPr>
          <p:nvPr>
            <p:ph sz="quarter" idx="13"/>
          </p:nvPr>
        </p:nvSpPr>
        <p:spPr>
          <a:xfrm>
            <a:off x="3078824" y="1003300"/>
            <a:ext cx="8542564" cy="5546090"/>
          </a:xfrm>
        </p:spPr>
        <p:txBody>
          <a:bodyPr>
            <a:normAutofit/>
          </a:bodyPr>
          <a:lstStyle/>
          <a:p>
            <a:pPr marL="0" marR="0" indent="0" algn="ctr">
              <a:spcBef>
                <a:spcPts val="0"/>
              </a:spcBef>
              <a:spcAft>
                <a:spcPts val="0"/>
              </a:spcAft>
              <a:buNone/>
            </a:pPr>
            <a:r>
              <a:rPr lang="en-US" sz="2800" b="1" u="sng" dirty="0">
                <a:solidFill>
                  <a:srgbClr val="0070C0"/>
                </a:solidFill>
                <a:effectLst/>
                <a:latin typeface="+mn-lt"/>
                <a:ea typeface="Calibri" panose="020F0502020204030204" pitchFamily="34" charset="0"/>
              </a:rPr>
              <a:t>GREEN TABLE TALK FOR NEW LEADERS</a:t>
            </a:r>
          </a:p>
          <a:p>
            <a:pPr marL="0" marR="0" algn="ctr">
              <a:spcBef>
                <a:spcPts val="0"/>
              </a:spcBef>
              <a:spcAft>
                <a:spcPts val="0"/>
              </a:spcAft>
            </a:pPr>
            <a:endParaRPr lang="en-US" sz="1800" dirty="0">
              <a:effectLst/>
              <a:latin typeface="+mn-lt"/>
              <a:ea typeface="Calibri" panose="020F0502020204030204" pitchFamily="34" charset="0"/>
            </a:endParaRPr>
          </a:p>
          <a:p>
            <a:pPr marL="0" marR="0" indent="0" algn="ctr">
              <a:spcBef>
                <a:spcPts val="0"/>
              </a:spcBef>
              <a:spcAft>
                <a:spcPts val="0"/>
              </a:spcAft>
              <a:buNone/>
            </a:pPr>
            <a:r>
              <a:rPr lang="en-US" sz="1800" b="1" dirty="0">
                <a:solidFill>
                  <a:srgbClr val="C00000"/>
                </a:solidFill>
                <a:effectLst/>
                <a:latin typeface="+mn-lt"/>
                <a:ea typeface="Calibri" panose="020F0502020204030204" pitchFamily="34" charset="0"/>
              </a:rPr>
              <a:t>For new leaders of the 2022-23 membership year</a:t>
            </a:r>
            <a:endParaRPr lang="en-US" sz="1800" dirty="0">
              <a:solidFill>
                <a:srgbClr val="C00000"/>
              </a:solidFill>
              <a:effectLst/>
              <a:latin typeface="+mn-lt"/>
              <a:ea typeface="Calibri" panose="020F0502020204030204" pitchFamily="34" charset="0"/>
            </a:endParaRPr>
          </a:p>
          <a:p>
            <a:pPr marL="0" marR="0" indent="0" algn="ctr">
              <a:spcBef>
                <a:spcPts val="0"/>
              </a:spcBef>
              <a:spcAft>
                <a:spcPts val="0"/>
              </a:spcAft>
              <a:buNone/>
            </a:pPr>
            <a:r>
              <a:rPr lang="en-US" sz="1800" dirty="0">
                <a:solidFill>
                  <a:srgbClr val="C00000"/>
                </a:solidFill>
                <a:effectLst/>
                <a:latin typeface="+mn-lt"/>
                <a:ea typeface="Calibri" panose="020F0502020204030204" pitchFamily="34" charset="0"/>
              </a:rPr>
              <a:t> </a:t>
            </a:r>
            <a:r>
              <a:rPr lang="en-US" sz="1800" dirty="0">
                <a:effectLst/>
                <a:latin typeface="+mn-lt"/>
                <a:ea typeface="Calibri" panose="020F0502020204030204" pitchFamily="34" charset="0"/>
              </a:rPr>
              <a:t>You are invited to our next virtual </a:t>
            </a:r>
            <a:r>
              <a:rPr lang="en-US" sz="1800" b="1" dirty="0">
                <a:solidFill>
                  <a:srgbClr val="00B050"/>
                </a:solidFill>
                <a:effectLst/>
                <a:latin typeface="+mn-lt"/>
                <a:ea typeface="Calibri" panose="020F0502020204030204" pitchFamily="34" charset="0"/>
              </a:rPr>
              <a:t>Green Table Talk</a:t>
            </a:r>
            <a:r>
              <a:rPr lang="en-US" sz="1800" dirty="0">
                <a:solidFill>
                  <a:srgbClr val="00B050"/>
                </a:solidFill>
                <a:effectLst/>
                <a:latin typeface="+mn-lt"/>
                <a:ea typeface="Calibri" panose="020F0502020204030204" pitchFamily="34" charset="0"/>
              </a:rPr>
              <a:t> </a:t>
            </a:r>
            <a:r>
              <a:rPr lang="en-US" sz="1800" dirty="0">
                <a:effectLst/>
                <a:latin typeface="+mn-lt"/>
                <a:ea typeface="Calibri" panose="020F0502020204030204" pitchFamily="34" charset="0"/>
              </a:rPr>
              <a:t>session on </a:t>
            </a:r>
            <a:r>
              <a:rPr lang="en-US" sz="1800" b="1" dirty="0">
                <a:solidFill>
                  <a:srgbClr val="00B050"/>
                </a:solidFill>
                <a:effectLst/>
                <a:latin typeface="+mn-lt"/>
                <a:ea typeface="Calibri" panose="020F0502020204030204" pitchFamily="34" charset="0"/>
              </a:rPr>
              <a:t>Monday, June 12 from 6:30pm – 7:30pm</a:t>
            </a:r>
            <a:endParaRPr lang="en-US" sz="1800" dirty="0">
              <a:effectLst/>
              <a:latin typeface="+mn-lt"/>
              <a:ea typeface="Calibri" panose="020F0502020204030204" pitchFamily="34" charset="0"/>
            </a:endParaRPr>
          </a:p>
          <a:p>
            <a:pPr marL="0" marR="0" indent="0" algn="ctr">
              <a:spcBef>
                <a:spcPts val="0"/>
              </a:spcBef>
              <a:spcAft>
                <a:spcPts val="0"/>
              </a:spcAft>
              <a:buNone/>
            </a:pPr>
            <a:r>
              <a:rPr lang="en-US" sz="1800" b="1" dirty="0">
                <a:effectLst/>
                <a:latin typeface="+mn-lt"/>
                <a:ea typeface="Calibri" panose="020F0502020204030204" pitchFamily="34" charset="0"/>
              </a:rPr>
              <a:t>Maria Gonzalez, Troop Support Manager, will be our guest speaker</a:t>
            </a:r>
            <a:r>
              <a:rPr lang="en-US" sz="1800" dirty="0">
                <a:effectLst/>
                <a:latin typeface="+mn-lt"/>
                <a:ea typeface="Calibri" panose="020F0502020204030204" pitchFamily="34" charset="0"/>
              </a:rPr>
              <a:t>.</a:t>
            </a:r>
          </a:p>
          <a:p>
            <a:pPr marL="0" marR="0" indent="0" algn="ctr">
              <a:spcBef>
                <a:spcPts val="0"/>
              </a:spcBef>
              <a:spcAft>
                <a:spcPts val="0"/>
              </a:spcAft>
              <a:buNone/>
            </a:pPr>
            <a:r>
              <a:rPr lang="en-US" sz="1800" b="1" dirty="0">
                <a:effectLst/>
                <a:latin typeface="+mn-lt"/>
                <a:ea typeface="Calibri" panose="020F0502020204030204" pitchFamily="34" charset="0"/>
              </a:rPr>
              <a:t> </a:t>
            </a:r>
            <a:endParaRPr lang="en-US" sz="1800" dirty="0">
              <a:effectLst/>
              <a:latin typeface="+mn-lt"/>
              <a:ea typeface="Calibri" panose="020F0502020204030204" pitchFamily="34" charset="0"/>
            </a:endParaRPr>
          </a:p>
          <a:p>
            <a:pPr marL="0" marR="0" indent="0" algn="ctr">
              <a:spcBef>
                <a:spcPts val="0"/>
              </a:spcBef>
              <a:spcAft>
                <a:spcPts val="0"/>
              </a:spcAft>
              <a:buNone/>
            </a:pPr>
            <a:r>
              <a:rPr lang="en-US" sz="1800" b="1" dirty="0">
                <a:effectLst/>
                <a:latin typeface="+mn-lt"/>
                <a:ea typeface="Calibri" panose="020F0502020204030204" pitchFamily="34" charset="0"/>
              </a:rPr>
              <a:t>Let’s talk about membership renewal, bridging if your troop is moving up to the next level, troop finances, and anything else you would like! </a:t>
            </a:r>
          </a:p>
          <a:p>
            <a:pPr marL="0" marR="0" indent="0" algn="ctr">
              <a:spcBef>
                <a:spcPts val="0"/>
              </a:spcBef>
              <a:spcAft>
                <a:spcPts val="0"/>
              </a:spcAft>
              <a:buNone/>
            </a:pPr>
            <a:r>
              <a:rPr lang="en-US" sz="1800" b="1" dirty="0">
                <a:solidFill>
                  <a:srgbClr val="FF0000"/>
                </a:solidFill>
                <a:effectLst/>
                <a:latin typeface="+mn-lt"/>
                <a:ea typeface="Calibri" panose="020F0502020204030204" pitchFamily="34" charset="0"/>
              </a:rPr>
              <a:t> </a:t>
            </a:r>
          </a:p>
          <a:p>
            <a:pPr marL="0" marR="0" indent="0" algn="ctr">
              <a:spcBef>
                <a:spcPts val="0"/>
              </a:spcBef>
              <a:spcAft>
                <a:spcPts val="0"/>
              </a:spcAft>
              <a:buNone/>
            </a:pPr>
            <a:endParaRPr lang="en-US" sz="1800" dirty="0">
              <a:effectLst/>
              <a:latin typeface="+mn-lt"/>
              <a:ea typeface="Calibri" panose="020F0502020204030204" pitchFamily="34" charset="0"/>
            </a:endParaRPr>
          </a:p>
          <a:p>
            <a:pPr marL="0" marR="0" indent="0" algn="ctr">
              <a:spcBef>
                <a:spcPts val="0"/>
              </a:spcBef>
              <a:spcAft>
                <a:spcPts val="0"/>
              </a:spcAft>
              <a:buNone/>
            </a:pPr>
            <a:r>
              <a:rPr lang="en-US" sz="1800" b="1" dirty="0">
                <a:solidFill>
                  <a:srgbClr val="C00000"/>
                </a:solidFill>
                <a:effectLst/>
                <a:latin typeface="+mn-lt"/>
                <a:ea typeface="Calibri" panose="020F0502020204030204" pitchFamily="34" charset="0"/>
              </a:rPr>
              <a:t>For new leaders with an Extended Year 2023-2024 membership: </a:t>
            </a:r>
            <a:endParaRPr lang="en-US" sz="1800" dirty="0">
              <a:effectLst/>
              <a:latin typeface="+mn-lt"/>
              <a:ea typeface="Calibri" panose="020F0502020204030204" pitchFamily="34" charset="0"/>
            </a:endParaRPr>
          </a:p>
          <a:p>
            <a:pPr marL="0" marR="0" indent="0" algn="ctr">
              <a:spcBef>
                <a:spcPts val="0"/>
              </a:spcBef>
              <a:spcAft>
                <a:spcPts val="0"/>
              </a:spcAft>
              <a:buNone/>
            </a:pPr>
            <a:r>
              <a:rPr lang="en-US" sz="1800" dirty="0">
                <a:latin typeface="+mn-lt"/>
                <a:ea typeface="Calibri" panose="020F0502020204030204" pitchFamily="34" charset="0"/>
              </a:rPr>
              <a:t>Y</a:t>
            </a:r>
            <a:r>
              <a:rPr lang="en-US" sz="1800" dirty="0">
                <a:effectLst/>
                <a:latin typeface="+mn-lt"/>
                <a:ea typeface="Calibri" panose="020F0502020204030204" pitchFamily="34" charset="0"/>
              </a:rPr>
              <a:t>ou are invited to a virtual </a:t>
            </a:r>
            <a:r>
              <a:rPr lang="en-US" sz="1800" b="1" dirty="0">
                <a:solidFill>
                  <a:srgbClr val="00B050"/>
                </a:solidFill>
                <a:effectLst/>
                <a:latin typeface="+mn-lt"/>
                <a:ea typeface="Calibri" panose="020F0502020204030204" pitchFamily="34" charset="0"/>
              </a:rPr>
              <a:t>Green Table Talk</a:t>
            </a:r>
            <a:r>
              <a:rPr lang="en-US" sz="1800" dirty="0">
                <a:solidFill>
                  <a:srgbClr val="00B050"/>
                </a:solidFill>
                <a:effectLst/>
                <a:latin typeface="+mn-lt"/>
                <a:ea typeface="Calibri" panose="020F0502020204030204" pitchFamily="34" charset="0"/>
              </a:rPr>
              <a:t> </a:t>
            </a:r>
            <a:r>
              <a:rPr lang="en-US" sz="1800" dirty="0">
                <a:effectLst/>
                <a:latin typeface="+mn-lt"/>
                <a:ea typeface="Calibri" panose="020F0502020204030204" pitchFamily="34" charset="0"/>
              </a:rPr>
              <a:t>session on </a:t>
            </a:r>
            <a:r>
              <a:rPr lang="en-US" sz="1800" b="1" dirty="0">
                <a:solidFill>
                  <a:srgbClr val="00B050"/>
                </a:solidFill>
                <a:effectLst/>
                <a:latin typeface="+mn-lt"/>
                <a:ea typeface="Calibri" panose="020F0502020204030204" pitchFamily="34" charset="0"/>
              </a:rPr>
              <a:t>Monday, June 26 </a:t>
            </a:r>
          </a:p>
          <a:p>
            <a:pPr marL="0" marR="0" indent="0" algn="ctr">
              <a:spcBef>
                <a:spcPts val="0"/>
              </a:spcBef>
              <a:spcAft>
                <a:spcPts val="0"/>
              </a:spcAft>
              <a:buNone/>
            </a:pPr>
            <a:r>
              <a:rPr lang="en-US" sz="1800" b="1" dirty="0">
                <a:solidFill>
                  <a:srgbClr val="00B050"/>
                </a:solidFill>
                <a:effectLst/>
                <a:latin typeface="+mn-lt"/>
                <a:ea typeface="Calibri" panose="020F0502020204030204" pitchFamily="34" charset="0"/>
              </a:rPr>
              <a:t>from 6:30pm – 7:30pm</a:t>
            </a:r>
          </a:p>
          <a:p>
            <a:pPr marL="0" marR="0" indent="0" algn="ctr">
              <a:spcBef>
                <a:spcPts val="0"/>
              </a:spcBef>
              <a:spcAft>
                <a:spcPts val="0"/>
              </a:spcAft>
              <a:buNone/>
            </a:pPr>
            <a:r>
              <a:rPr lang="en-US" sz="1800" dirty="0">
                <a:effectLst/>
                <a:latin typeface="+mn-lt"/>
                <a:ea typeface="Calibri" panose="020F0502020204030204" pitchFamily="34" charset="0"/>
              </a:rPr>
              <a:t> Come meet other new troop leaders and get your questions answered.  </a:t>
            </a:r>
          </a:p>
          <a:p>
            <a:pPr marL="0" marR="0" indent="0" algn="ctr">
              <a:spcBef>
                <a:spcPts val="0"/>
              </a:spcBef>
              <a:spcAft>
                <a:spcPts val="0"/>
              </a:spcAft>
              <a:buNone/>
            </a:pPr>
            <a:r>
              <a:rPr lang="en-US" sz="1800" b="1" dirty="0">
                <a:effectLst/>
                <a:latin typeface="+mn-lt"/>
                <a:ea typeface="Calibri" panose="020F0502020204030204" pitchFamily="34" charset="0"/>
              </a:rPr>
              <a:t>Let’s talk about recruiting girls and troop helpers for your troop, setting up a bank account, badge earning ideas </a:t>
            </a:r>
          </a:p>
          <a:p>
            <a:pPr marL="0" marR="0" indent="0" algn="ctr">
              <a:spcBef>
                <a:spcPts val="0"/>
              </a:spcBef>
              <a:spcAft>
                <a:spcPts val="0"/>
              </a:spcAft>
              <a:buNone/>
            </a:pPr>
            <a:r>
              <a:rPr lang="en-US" sz="1800" b="1" dirty="0">
                <a:effectLst/>
                <a:latin typeface="+mn-lt"/>
                <a:ea typeface="Calibri" panose="020F0502020204030204" pitchFamily="34" charset="0"/>
              </a:rPr>
              <a:t>and more!  </a:t>
            </a:r>
          </a:p>
          <a:p>
            <a:pPr marL="0" marR="0" indent="0" algn="ctr">
              <a:spcBef>
                <a:spcPts val="0"/>
              </a:spcBef>
              <a:spcAft>
                <a:spcPts val="0"/>
              </a:spcAft>
              <a:buNone/>
            </a:pPr>
            <a:r>
              <a:rPr lang="en-US" sz="1800" dirty="0">
                <a:effectLst/>
                <a:latin typeface="+mn-lt"/>
                <a:ea typeface="Calibri" panose="020F0502020204030204" pitchFamily="34" charset="0"/>
              </a:rPr>
              <a:t> </a:t>
            </a:r>
          </a:p>
          <a:p>
            <a:pPr marL="0" marR="0" indent="0" algn="ctr">
              <a:spcBef>
                <a:spcPts val="0"/>
              </a:spcBef>
              <a:spcAft>
                <a:spcPts val="0"/>
              </a:spcAft>
              <a:buNone/>
            </a:pPr>
            <a:r>
              <a:rPr lang="en-US" sz="1800" dirty="0">
                <a:effectLst/>
                <a:latin typeface="+mn-lt"/>
                <a:ea typeface="Calibri" panose="020F0502020204030204" pitchFamily="34" charset="0"/>
              </a:rPr>
              <a:t>Contact Lissette Tufaro at </a:t>
            </a:r>
            <a:r>
              <a:rPr lang="en-US" sz="1800" u="sng" dirty="0">
                <a:solidFill>
                  <a:srgbClr val="0563C1"/>
                </a:solidFill>
                <a:effectLst/>
                <a:latin typeface="+mn-lt"/>
                <a:ea typeface="Calibri" panose="020F0502020204030204" pitchFamily="34" charset="0"/>
                <a:hlinkClick r:id="rId2"/>
              </a:rPr>
              <a:t>ltufaro@gsnnj.org</a:t>
            </a:r>
            <a:r>
              <a:rPr lang="en-US" sz="1800" dirty="0">
                <a:effectLst/>
                <a:latin typeface="+mn-lt"/>
                <a:ea typeface="Calibri" panose="020F0502020204030204" pitchFamily="34" charset="0"/>
              </a:rPr>
              <a:t> for Zoom link</a:t>
            </a:r>
          </a:p>
          <a:p>
            <a:endParaRPr lang="en-US" dirty="0"/>
          </a:p>
        </p:txBody>
      </p:sp>
      <p:sp>
        <p:nvSpPr>
          <p:cNvPr id="2" name="Title 15">
            <a:extLst>
              <a:ext uri="{FF2B5EF4-FFF2-40B4-BE49-F238E27FC236}">
                <a16:creationId xmlns:a16="http://schemas.microsoft.com/office/drawing/2014/main" id="{64A2625B-DEEA-CD7D-B1C9-AF9F37EC294E}"/>
              </a:ext>
            </a:extLst>
          </p:cNvPr>
          <p:cNvSpPr txBox="1">
            <a:spLocks/>
          </p:cNvSpPr>
          <p:nvPr/>
        </p:nvSpPr>
        <p:spPr>
          <a:xfrm>
            <a:off x="-102742" y="-1"/>
            <a:ext cx="12294743" cy="836015"/>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 </a:t>
            </a:r>
            <a:r>
              <a:rPr lang="en-US" sz="3200" b="1" kern="0" dirty="0">
                <a:solidFill>
                  <a:schemeClr val="bg1"/>
                </a:solidFill>
                <a:latin typeface="Palatino Linotype"/>
                <a:cs typeface="Arial"/>
              </a:rPr>
              <a:t>Membership Recruitment</a:t>
            </a:r>
            <a:endParaRPr lang="en-US" sz="2800" b="1" kern="0" dirty="0">
              <a:solidFill>
                <a:schemeClr val="bg1"/>
              </a:solidFill>
              <a:latin typeface="Palatino Linotype"/>
              <a:cs typeface="Arial"/>
            </a:endParaRPr>
          </a:p>
        </p:txBody>
      </p:sp>
      <p:pic>
        <p:nvPicPr>
          <p:cNvPr id="2050" name="Picture 2" descr="image">
            <a:extLst>
              <a:ext uri="{FF2B5EF4-FFF2-40B4-BE49-F238E27FC236}">
                <a16:creationId xmlns:a16="http://schemas.microsoft.com/office/drawing/2014/main" id="{ACF273E1-CB3A-F507-9F72-F1EE8D703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3" y="1133726"/>
            <a:ext cx="2976081" cy="197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48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2EA609-3128-E046-3B5A-530AB0103AAF}"/>
              </a:ext>
            </a:extLst>
          </p:cNvPr>
          <p:cNvSpPr txBox="1"/>
          <p:nvPr/>
        </p:nvSpPr>
        <p:spPr>
          <a:xfrm>
            <a:off x="1320800" y="508171"/>
            <a:ext cx="9347200" cy="6060057"/>
          </a:xfrm>
          <a:prstGeom prst="rect">
            <a:avLst/>
          </a:prstGeom>
          <a:noFill/>
          <a:ln>
            <a:noFill/>
          </a:ln>
        </p:spPr>
        <p:txBody>
          <a:bodyPr wrap="square">
            <a:spAutoFit/>
          </a:bodyPr>
          <a:lstStyle/>
          <a:p>
            <a:pPr>
              <a:lnSpc>
                <a:spcPct val="107000"/>
              </a:lnSpc>
            </a:pPr>
            <a:endParaRPr lang="en-US" sz="1867" dirty="0">
              <a:ea typeface="Calibri" panose="020F0502020204030204" pitchFamily="34" charset="0"/>
              <a:cs typeface="Times New Roman" panose="02020603050405020304" pitchFamily="18" charset="0"/>
            </a:endParaRPr>
          </a:p>
          <a:p>
            <a:pPr>
              <a:lnSpc>
                <a:spcPct val="107000"/>
              </a:lnSpc>
            </a:pPr>
            <a:r>
              <a:rPr lang="en-US" sz="2400" dirty="0">
                <a:ea typeface="Calibri" panose="020F0502020204030204" pitchFamily="34" charset="0"/>
                <a:cs typeface="Times New Roman" panose="02020603050405020304" pitchFamily="18" charset="0"/>
              </a:rPr>
              <a:t>Be sure to check-out all our upcoming programs and share the fliers with troop leaders and families.  You will receive the flyers along with this PowerPoint deck in an email this week.</a:t>
            </a:r>
          </a:p>
          <a:p>
            <a:pPr>
              <a:lnSpc>
                <a:spcPct val="107000"/>
              </a:lnSpc>
            </a:pPr>
            <a:endParaRPr lang="en-US" sz="1867" dirty="0">
              <a:ea typeface="Calibri" panose="020F0502020204030204" pitchFamily="34" charset="0"/>
              <a:cs typeface="Times New Roman" panose="02020603050405020304" pitchFamily="18" charset="0"/>
            </a:endParaRPr>
          </a:p>
          <a:p>
            <a:pPr>
              <a:lnSpc>
                <a:spcPct val="107000"/>
              </a:lnSpc>
            </a:pPr>
            <a:r>
              <a:rPr lang="en-US" sz="1867" dirty="0">
                <a:ea typeface="Calibri" panose="020F0502020204030204" pitchFamily="34" charset="0"/>
                <a:cs typeface="Times New Roman" panose="02020603050405020304" pitchFamily="18" charset="0"/>
              </a:rPr>
              <a:t> </a:t>
            </a: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endParaRPr lang="en-US" sz="1867" b="1" u="sng" dirty="0">
              <a:ea typeface="Calibri" panose="020F0502020204030204" pitchFamily="34" charset="0"/>
              <a:cs typeface="Times New Roman" panose="02020603050405020304" pitchFamily="18" charset="0"/>
            </a:endParaRPr>
          </a:p>
          <a:p>
            <a:pPr>
              <a:lnSpc>
                <a:spcPct val="107000"/>
              </a:lnSpc>
              <a:spcAft>
                <a:spcPts val="1067"/>
              </a:spcAft>
            </a:pPr>
            <a:r>
              <a:rPr lang="en-US" sz="2400" b="1" u="sng" dirty="0">
                <a:ea typeface="Calibri" panose="020F0502020204030204" pitchFamily="34" charset="0"/>
                <a:cs typeface="Times New Roman" panose="02020603050405020304" pitchFamily="18" charset="0"/>
              </a:rPr>
              <a:t>Highest Awards Workshops</a:t>
            </a:r>
            <a:r>
              <a:rPr lang="en-US" sz="2400" dirty="0">
                <a:ea typeface="Calibri" panose="020F0502020204030204" pitchFamily="34" charset="0"/>
                <a:cs typeface="Times New Roman" panose="02020603050405020304" pitchFamily="18" charset="0"/>
              </a:rPr>
              <a:t> – Please check-out the fliers for upcoming Bronze, Silver, and Gold Award Workshops Spring 2023 dates. For questions email Pat Christie at </a:t>
            </a:r>
            <a:r>
              <a:rPr lang="en-US" sz="2400" u="sng" dirty="0">
                <a:solidFill>
                  <a:srgbClr val="0563C1"/>
                </a:solidFill>
                <a:ea typeface="Calibri" panose="020F0502020204030204" pitchFamily="34" charset="0"/>
                <a:cs typeface="Times New Roman" panose="02020603050405020304" pitchFamily="18" charset="0"/>
                <a:hlinkClick r:id="rId2"/>
              </a:rPr>
              <a:t>pchristie@gsnnj.org</a:t>
            </a:r>
            <a:r>
              <a:rPr lang="en-US" sz="2400" dirty="0">
                <a:ea typeface="Calibri" panose="020F0502020204030204" pitchFamily="34" charset="0"/>
                <a:cs typeface="Times New Roman" panose="02020603050405020304" pitchFamily="18" charset="0"/>
              </a:rPr>
              <a:t>.</a:t>
            </a:r>
          </a:p>
        </p:txBody>
      </p:sp>
      <p:pic>
        <p:nvPicPr>
          <p:cNvPr id="10" name="Picture 9">
            <a:extLst>
              <a:ext uri="{FF2B5EF4-FFF2-40B4-BE49-F238E27FC236}">
                <a16:creationId xmlns:a16="http://schemas.microsoft.com/office/drawing/2014/main" id="{E48D8B6E-9EC8-7182-0E2E-FED8EE93E82A}"/>
              </a:ext>
            </a:extLst>
          </p:cNvPr>
          <p:cNvPicPr>
            <a:picLocks noChangeAspect="1"/>
          </p:cNvPicPr>
          <p:nvPr/>
        </p:nvPicPr>
        <p:blipFill>
          <a:blip r:embed="rId3"/>
          <a:stretch>
            <a:fillRect/>
          </a:stretch>
        </p:blipFill>
        <p:spPr>
          <a:xfrm>
            <a:off x="1422400" y="3651251"/>
            <a:ext cx="1905253" cy="1403349"/>
          </a:xfrm>
          <a:prstGeom prst="rect">
            <a:avLst/>
          </a:prstGeom>
        </p:spPr>
      </p:pic>
      <p:pic>
        <p:nvPicPr>
          <p:cNvPr id="12" name="Picture 11">
            <a:extLst>
              <a:ext uri="{FF2B5EF4-FFF2-40B4-BE49-F238E27FC236}">
                <a16:creationId xmlns:a16="http://schemas.microsoft.com/office/drawing/2014/main" id="{5D24F2D0-5CDE-E4E7-9FE4-B5D24FD660A6}"/>
              </a:ext>
            </a:extLst>
          </p:cNvPr>
          <p:cNvPicPr>
            <a:picLocks noChangeAspect="1"/>
          </p:cNvPicPr>
          <p:nvPr/>
        </p:nvPicPr>
        <p:blipFill>
          <a:blip r:embed="rId4"/>
          <a:stretch>
            <a:fillRect/>
          </a:stretch>
        </p:blipFill>
        <p:spPr>
          <a:xfrm>
            <a:off x="8083046" y="3676651"/>
            <a:ext cx="1936225" cy="1403349"/>
          </a:xfrm>
          <a:prstGeom prst="rect">
            <a:avLst/>
          </a:prstGeom>
        </p:spPr>
      </p:pic>
      <p:pic>
        <p:nvPicPr>
          <p:cNvPr id="14" name="Picture 13">
            <a:extLst>
              <a:ext uri="{FF2B5EF4-FFF2-40B4-BE49-F238E27FC236}">
                <a16:creationId xmlns:a16="http://schemas.microsoft.com/office/drawing/2014/main" id="{959753A1-1939-7305-5EE0-31CB158AFE69}"/>
              </a:ext>
            </a:extLst>
          </p:cNvPr>
          <p:cNvPicPr>
            <a:picLocks noChangeAspect="1"/>
          </p:cNvPicPr>
          <p:nvPr/>
        </p:nvPicPr>
        <p:blipFill>
          <a:blip r:embed="rId5"/>
          <a:stretch>
            <a:fillRect/>
          </a:stretch>
        </p:blipFill>
        <p:spPr>
          <a:xfrm>
            <a:off x="4751536" y="3651251"/>
            <a:ext cx="1907627" cy="1403349"/>
          </a:xfrm>
          <a:prstGeom prst="rect">
            <a:avLst/>
          </a:prstGeom>
        </p:spPr>
      </p:pic>
      <p:pic>
        <p:nvPicPr>
          <p:cNvPr id="15" name="Picture 14">
            <a:extLst>
              <a:ext uri="{FF2B5EF4-FFF2-40B4-BE49-F238E27FC236}">
                <a16:creationId xmlns:a16="http://schemas.microsoft.com/office/drawing/2014/main" id="{21EF15E5-03A3-1D7B-B6CA-389D642CB71F}"/>
              </a:ext>
            </a:extLst>
          </p:cNvPr>
          <p:cNvPicPr>
            <a:picLocks noChangeAspect="1"/>
          </p:cNvPicPr>
          <p:nvPr/>
        </p:nvPicPr>
        <p:blipFill>
          <a:blip r:embed="rId6"/>
          <a:stretch>
            <a:fillRect/>
          </a:stretch>
        </p:blipFill>
        <p:spPr>
          <a:xfrm>
            <a:off x="2739338" y="2133194"/>
            <a:ext cx="2415476" cy="975241"/>
          </a:xfrm>
          <a:prstGeom prst="rect">
            <a:avLst/>
          </a:prstGeom>
        </p:spPr>
      </p:pic>
      <p:pic>
        <p:nvPicPr>
          <p:cNvPr id="16" name="Picture 15">
            <a:extLst>
              <a:ext uri="{FF2B5EF4-FFF2-40B4-BE49-F238E27FC236}">
                <a16:creationId xmlns:a16="http://schemas.microsoft.com/office/drawing/2014/main" id="{6277DD86-CE82-1F06-6F03-12CBF6BF9B1F}"/>
              </a:ext>
            </a:extLst>
          </p:cNvPr>
          <p:cNvPicPr>
            <a:picLocks noChangeAspect="1"/>
          </p:cNvPicPr>
          <p:nvPr/>
        </p:nvPicPr>
        <p:blipFill>
          <a:blip r:embed="rId7"/>
          <a:stretch>
            <a:fillRect/>
          </a:stretch>
        </p:blipFill>
        <p:spPr>
          <a:xfrm>
            <a:off x="6096001" y="2133194"/>
            <a:ext cx="2350863" cy="1073555"/>
          </a:xfrm>
          <a:prstGeom prst="rect">
            <a:avLst/>
          </a:prstGeom>
        </p:spPr>
      </p:pic>
      <p:sp>
        <p:nvSpPr>
          <p:cNvPr id="2" name="Title 15">
            <a:extLst>
              <a:ext uri="{FF2B5EF4-FFF2-40B4-BE49-F238E27FC236}">
                <a16:creationId xmlns:a16="http://schemas.microsoft.com/office/drawing/2014/main" id="{9AF28C5F-986D-254D-9028-97D75747FB45}"/>
              </a:ext>
            </a:extLst>
          </p:cNvPr>
          <p:cNvSpPr txBox="1">
            <a:spLocks/>
          </p:cNvSpPr>
          <p:nvPr/>
        </p:nvSpPr>
        <p:spPr>
          <a:xfrm>
            <a:off x="0" y="0"/>
            <a:ext cx="12192001" cy="671288"/>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Program</a:t>
            </a:r>
          </a:p>
        </p:txBody>
      </p:sp>
    </p:spTree>
    <p:extLst>
      <p:ext uri="{BB962C8B-B14F-4D97-AF65-F5344CB8AC3E}">
        <p14:creationId xmlns:p14="http://schemas.microsoft.com/office/powerpoint/2010/main" val="184642469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CA7264-AFA6-7602-F422-4EC098D6FAFD}"/>
              </a:ext>
            </a:extLst>
          </p:cNvPr>
          <p:cNvSpPr>
            <a:spLocks noGrp="1"/>
          </p:cNvSpPr>
          <p:nvPr>
            <p:ph type="sldNum" sz="quarter" idx="12"/>
          </p:nvPr>
        </p:nvSpPr>
        <p:spPr/>
        <p:txBody>
          <a:bodyPr/>
          <a:lstStyle/>
          <a:p>
            <a:fld id="{7691CCDB-B024-8747-B233-CAD1CBC7A901}" type="slidenum">
              <a:rPr lang="en-US" smtClean="0"/>
              <a:pPr/>
              <a:t>34</a:t>
            </a:fld>
            <a:endParaRPr lang="en-US"/>
          </a:p>
        </p:txBody>
      </p:sp>
      <p:sp>
        <p:nvSpPr>
          <p:cNvPr id="5" name="TextBox 4">
            <a:extLst>
              <a:ext uri="{FF2B5EF4-FFF2-40B4-BE49-F238E27FC236}">
                <a16:creationId xmlns:a16="http://schemas.microsoft.com/office/drawing/2014/main" id="{E357225D-AD67-D217-742D-2AD141BC34CD}"/>
              </a:ext>
            </a:extLst>
          </p:cNvPr>
          <p:cNvSpPr txBox="1"/>
          <p:nvPr/>
        </p:nvSpPr>
        <p:spPr>
          <a:xfrm>
            <a:off x="143932" y="1188720"/>
            <a:ext cx="11743268" cy="3946273"/>
          </a:xfrm>
          <a:prstGeom prst="rect">
            <a:avLst/>
          </a:prstGeom>
          <a:noFill/>
          <a:ln>
            <a:noFill/>
          </a:ln>
        </p:spPr>
        <p:txBody>
          <a:bodyPr wrap="square">
            <a:spAutoFit/>
          </a:bodyPr>
          <a:lstStyle/>
          <a:p>
            <a:pPr marL="0" marR="0" algn="just">
              <a:lnSpc>
                <a:spcPct val="107000"/>
              </a:lnSpc>
              <a:spcBef>
                <a:spcPts val="0"/>
              </a:spcBef>
              <a:spcAft>
                <a:spcPts val="800"/>
              </a:spcAft>
            </a:pPr>
            <a:endParaRPr lang="en-US" sz="1800" b="1" u="sng" dirty="0">
              <a:effectLst/>
              <a:latin typeface="Palatino Linotype" panose="02040502050505030304" pitchFamily="18"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800" b="1" u="sng" dirty="0">
                <a:effectLst/>
                <a:latin typeface="Palatino Linotype" panose="02040502050505030304" pitchFamily="18" charset="0"/>
                <a:ea typeface="Calibri" panose="020F0502020204030204" pitchFamily="34" charset="0"/>
                <a:cs typeface="Arial" panose="020B0604020202020204" pitchFamily="34" charset="0"/>
              </a:rPr>
              <a:t>Summer Camp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Locations:</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Lake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Rickabear</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Kinnelon, NJ</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Jockey Hollow, Mendham, NJ</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Weekly Sessions:</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July 5-Aug. 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For:</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Registration for Summer Camp is now open for girls entering Grades 1-11 in fall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Registration is open 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Campers can sign up for one or more weeks.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Two-week CIT program for 9</a:t>
            </a:r>
            <a:r>
              <a:rPr lang="en-US" sz="1400" baseline="30000" dirty="0">
                <a:effectLst/>
                <a:latin typeface="Palatino Linotype" panose="02040502050505030304" pitchFamily="18" charset="0"/>
                <a:ea typeface="Calibri" panose="020F0502020204030204" pitchFamily="34" charset="0"/>
                <a:cs typeface="Times New Roman" panose="02020603050405020304" pitchFamily="18" charset="0"/>
              </a:rPr>
              <a:t>th</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-11</a:t>
            </a:r>
            <a:r>
              <a:rPr lang="en-US" sz="1400" baseline="30000" dirty="0">
                <a:effectLst/>
                <a:latin typeface="Palatino Linotype" panose="02040502050505030304" pitchFamily="18" charset="0"/>
                <a:ea typeface="Calibri" panose="020F0502020204030204" pitchFamily="34" charset="0"/>
                <a:cs typeface="Times New Roman" panose="02020603050405020304" pitchFamily="18" charset="0"/>
              </a:rPr>
              <a:t>th</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graders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Horsemanship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Badge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Daily instructional and free swim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Zip line, challenge course, archery, arts &amp; crafts, nature, stream exploration and more.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Learn more at </a:t>
            </a:r>
            <a:r>
              <a:rPr lang="en-US" sz="14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hlinkClick r:id="rId2"/>
              </a:rPr>
              <a:t>www.gsnnj.org/camp</a:t>
            </a:r>
            <a:r>
              <a:rPr lang="en-US" sz="14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rPr>
              <a:t>.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For more information: Lake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Rickabear</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contact Dara Garcia at </a:t>
            </a:r>
            <a:r>
              <a:rPr lang="en-US" sz="14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hlinkClick r:id="rId3"/>
              </a:rPr>
              <a:t>dgarcia@gsnnj.org</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Jockey Hollow contact Shannon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Cornine</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at </a:t>
            </a:r>
            <a:r>
              <a:rPr lang="en-US" sz="14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hlinkClick r:id="rId4"/>
              </a:rPr>
              <a:t>scornine@gsnnj.org</a:t>
            </a:r>
            <a:r>
              <a:rPr lang="en-US" sz="14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rPr>
              <a:t>.</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5">
            <a:extLst>
              <a:ext uri="{FF2B5EF4-FFF2-40B4-BE49-F238E27FC236}">
                <a16:creationId xmlns:a16="http://schemas.microsoft.com/office/drawing/2014/main" id="{E0386A08-A3F5-FF60-C19E-86EA620A182A}"/>
              </a:ext>
            </a:extLst>
          </p:cNvPr>
          <p:cNvSpPr txBox="1">
            <a:spLocks/>
          </p:cNvSpPr>
          <p:nvPr/>
        </p:nvSpPr>
        <p:spPr>
          <a:xfrm>
            <a:off x="0" y="-1"/>
            <a:ext cx="12192001" cy="1188721"/>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Program</a:t>
            </a:r>
          </a:p>
        </p:txBody>
      </p:sp>
      <p:pic>
        <p:nvPicPr>
          <p:cNvPr id="19" name="Picture 18">
            <a:extLst>
              <a:ext uri="{FF2B5EF4-FFF2-40B4-BE49-F238E27FC236}">
                <a16:creationId xmlns:a16="http://schemas.microsoft.com/office/drawing/2014/main" id="{A1E3F6CF-4FC1-CE21-7D72-A918D448D770}"/>
              </a:ext>
            </a:extLst>
          </p:cNvPr>
          <p:cNvPicPr>
            <a:picLocks noChangeAspect="1"/>
          </p:cNvPicPr>
          <p:nvPr/>
        </p:nvPicPr>
        <p:blipFill>
          <a:blip r:embed="rId5"/>
          <a:stretch>
            <a:fillRect/>
          </a:stretch>
        </p:blipFill>
        <p:spPr>
          <a:xfrm>
            <a:off x="7749540" y="1276350"/>
            <a:ext cx="3726180" cy="2262187"/>
          </a:xfrm>
          <a:prstGeom prst="rect">
            <a:avLst/>
          </a:prstGeom>
        </p:spPr>
      </p:pic>
    </p:spTree>
    <p:extLst>
      <p:ext uri="{BB962C8B-B14F-4D97-AF65-F5344CB8AC3E}">
        <p14:creationId xmlns:p14="http://schemas.microsoft.com/office/powerpoint/2010/main" val="1360365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B71435-EAD3-1D4D-A0EF-C0BBB383968B}"/>
              </a:ext>
            </a:extLst>
          </p:cNvPr>
          <p:cNvSpPr>
            <a:spLocks noGrp="1"/>
          </p:cNvSpPr>
          <p:nvPr>
            <p:ph type="sldNum" sz="quarter" idx="12"/>
          </p:nvPr>
        </p:nvSpPr>
        <p:spPr/>
        <p:txBody>
          <a:bodyPr/>
          <a:lstStyle/>
          <a:p>
            <a:fld id="{7691CCDB-B024-8747-B233-CAD1CBC7A901}" type="slidenum">
              <a:rPr lang="en-US" smtClean="0"/>
              <a:pPr/>
              <a:t>35</a:t>
            </a:fld>
            <a:endParaRPr lang="en-US"/>
          </a:p>
        </p:txBody>
      </p:sp>
      <p:sp>
        <p:nvSpPr>
          <p:cNvPr id="5" name="TextBox 4">
            <a:extLst>
              <a:ext uri="{FF2B5EF4-FFF2-40B4-BE49-F238E27FC236}">
                <a16:creationId xmlns:a16="http://schemas.microsoft.com/office/drawing/2014/main" id="{517B25BB-E44D-769E-237A-B716102C1555}"/>
              </a:ext>
            </a:extLst>
          </p:cNvPr>
          <p:cNvSpPr txBox="1"/>
          <p:nvPr/>
        </p:nvSpPr>
        <p:spPr>
          <a:xfrm>
            <a:off x="0" y="226030"/>
            <a:ext cx="12049760" cy="6815840"/>
          </a:xfrm>
          <a:prstGeom prst="rect">
            <a:avLst/>
          </a:prstGeom>
          <a:noFill/>
          <a:ln>
            <a:noFill/>
          </a:ln>
        </p:spPr>
        <p:txBody>
          <a:bodyPr wrap="square">
            <a:spAutoFit/>
          </a:bodyPr>
          <a:lstStyle/>
          <a:p>
            <a:pPr marL="0" marR="0" algn="just">
              <a:lnSpc>
                <a:spcPct val="107000"/>
              </a:lnSpc>
              <a:spcBef>
                <a:spcPts val="0"/>
              </a:spcBef>
              <a:spcAft>
                <a:spcPts val="800"/>
              </a:spcAft>
            </a:pPr>
            <a:r>
              <a:rPr lang="en-US" sz="2400" b="1" u="sng" dirty="0">
                <a:effectLst/>
                <a:latin typeface="Palatino Linotype" panose="02040502050505030304" pitchFamily="18" charset="0"/>
                <a:ea typeface="Calibri" panose="020F0502020204030204" pitchFamily="34" charset="0"/>
                <a:cs typeface="Arial" panose="020B0604020202020204" pitchFamily="34" charset="0"/>
              </a:rPr>
              <a:t>Lifeguard Certification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Location:</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Lake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Rickabear</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Kinnelon, NJ</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Dates &amp; Times:</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June 10, Sun., June 11, 2023, at 9:00 a.m. – 5:00 p.m. &amp; Mon., June 12, 2023, at 5:00 p.m. – 10:00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June 17, Sun., June 18, 2023, at 9:00 a.m. – 5:00 p.m. &amp; Thu., June 29, 2023, at 5:00 pm – 10:00 p.m.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(Note: you must attend the 3 dates to receive certification)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New Lifeguard Waterfront certification with waterfront:  $450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New Lifeguard certification Waterfront with waterfront for staff:  $300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link to apply is here:  </a:t>
            </a:r>
            <a:r>
              <a:rPr lang="en-US" sz="18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2"/>
              </a:rPr>
              <a:t>https://blueoceanaquaticsny.com/american-red-cross-lifeguard-with-waterfront/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Lifeguard recertification with Waterfront:  $250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Lifeguard recertification with Waterfront for staff:  $200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link to apply for the recert is:  </a:t>
            </a:r>
            <a:r>
              <a:rPr lang="en-US" sz="1800" u="sng" dirty="0">
                <a:solidFill>
                  <a:srgbClr val="0563C1"/>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rPr>
              <a:t>https://blueoceanaquaticsny.com/american-red-cross-lifeguard-with-waterfront-review/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Lifeguards protect their community by preventing, recognizing, and responding to water-related emergencies. To get a job at most facilities, you need to become certified, and most employers look for </a:t>
            </a:r>
            <a:r>
              <a:rPr lang="en-US" sz="1800" dirty="0">
                <a:solidFill>
                  <a:srgbClr val="FF0000"/>
                </a:solidFill>
                <a:effectLst/>
                <a:latin typeface="Palatino Linotype" panose="02040502050505030304" pitchFamily="18" charset="0"/>
                <a:ea typeface="Calibri" panose="020F0502020204030204" pitchFamily="34" charset="0"/>
                <a:cs typeface="Arial" panose="020B0604020202020204" pitchFamily="34" charset="0"/>
              </a:rPr>
              <a:t>American Red Cross</a:t>
            </a:r>
            <a:r>
              <a:rPr lang="en-US" sz="18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 </a:t>
            </a:r>
            <a:r>
              <a:rPr lang="en-US" sz="1800" dirty="0">
                <a:solidFill>
                  <a:srgbClr val="FF0000"/>
                </a:solidFill>
                <a:effectLst/>
                <a:latin typeface="Palatino Linotype" panose="02040502050505030304" pitchFamily="18" charset="0"/>
                <a:ea typeface="Calibri" panose="020F0502020204030204" pitchFamily="34" charset="0"/>
                <a:cs typeface="Arial" panose="020B0604020202020204" pitchFamily="34" charset="0"/>
              </a:rPr>
              <a:t>Certification.</a:t>
            </a:r>
            <a:r>
              <a:rPr lang="en-US" sz="18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 Obtain your 2-year ARC certification by taking our Lifeguarding/Waterfront course at Lake </a:t>
            </a:r>
            <a:r>
              <a:rPr lang="en-US" sz="1800" dirty="0" err="1">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Rickabear</a:t>
            </a:r>
            <a:r>
              <a:rPr lang="en-US" sz="1800"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 Day Camp!  </a:t>
            </a:r>
            <a:r>
              <a:rPr lang="en-US" sz="1800" b="1"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This comprehensive course takes 33 hours (including the 7-hour online component) and emphasizes hands-on training, supported by classroom instruction.  For more information and registration contact: Blue Ocean Aquatics, </a:t>
            </a:r>
            <a:r>
              <a:rPr lang="en-US" sz="1800" b="1" u="sng" dirty="0">
                <a:solidFill>
                  <a:srgbClr val="0563C1"/>
                </a:solidFill>
                <a:effectLst/>
                <a:latin typeface="Palatino Linotype" panose="02040502050505030304" pitchFamily="18" charset="0"/>
                <a:ea typeface="Times New Roman" panose="02020603050405020304" pitchFamily="18" charset="0"/>
                <a:cs typeface="Arial" panose="020B0604020202020204" pitchFamily="34" charset="0"/>
                <a:hlinkClick r:id="rId4"/>
              </a:rPr>
              <a:t>blueoceanaquaticsny@gmail.com</a:t>
            </a:r>
            <a:r>
              <a:rPr lang="en-US" sz="1800" b="1" dirty="0">
                <a:solidFill>
                  <a:srgbClr val="000000"/>
                </a:solidFill>
                <a:effectLst/>
                <a:latin typeface="Palatino Linotype" panose="02040502050505030304" pitchFamily="18" charset="0"/>
                <a:ea typeface="Calibri" panose="020F0502020204030204" pitchFamily="34" charset="0"/>
                <a:cs typeface="Arial" panose="020B0604020202020204" pitchFamily="34" charset="0"/>
              </a:rPr>
              <a:t> or call (631) 835-7017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u="none" strike="noStrike" dirty="0">
                <a:effectLst/>
                <a:latin typeface="Palatino Linotype" panose="02040502050505030304" pitchFamily="18"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393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2FCD5-0DBD-BF76-3861-58AEA1FCF763}"/>
              </a:ext>
            </a:extLst>
          </p:cNvPr>
          <p:cNvSpPr>
            <a:spLocks noGrp="1"/>
          </p:cNvSpPr>
          <p:nvPr>
            <p:ph type="sldNum" sz="quarter" idx="12"/>
          </p:nvPr>
        </p:nvSpPr>
        <p:spPr/>
        <p:txBody>
          <a:bodyPr/>
          <a:lstStyle/>
          <a:p>
            <a:fld id="{7691CCDB-B024-8747-B233-CAD1CBC7A901}" type="slidenum">
              <a:rPr lang="en-US" smtClean="0"/>
              <a:pPr/>
              <a:t>36</a:t>
            </a:fld>
            <a:endParaRPr lang="en-US"/>
          </a:p>
        </p:txBody>
      </p:sp>
      <p:sp>
        <p:nvSpPr>
          <p:cNvPr id="5" name="TextBox 4">
            <a:extLst>
              <a:ext uri="{FF2B5EF4-FFF2-40B4-BE49-F238E27FC236}">
                <a16:creationId xmlns:a16="http://schemas.microsoft.com/office/drawing/2014/main" id="{4AD6CBAD-4A59-2394-916C-13F6D4290072}"/>
              </a:ext>
            </a:extLst>
          </p:cNvPr>
          <p:cNvSpPr txBox="1"/>
          <p:nvPr/>
        </p:nvSpPr>
        <p:spPr>
          <a:xfrm>
            <a:off x="452062" y="610621"/>
            <a:ext cx="11435137" cy="5816977"/>
          </a:xfrm>
          <a:prstGeom prst="rect">
            <a:avLst/>
          </a:prstGeom>
          <a:noFill/>
          <a:ln>
            <a:noFill/>
          </a:ln>
        </p:spPr>
        <p:txBody>
          <a:bodyPr wrap="square">
            <a:spAutoFit/>
          </a:bodyPr>
          <a:lstStyle/>
          <a:p>
            <a:pPr marL="0" marR="0" algn="just">
              <a:lnSpc>
                <a:spcPct val="107000"/>
              </a:lnSpc>
              <a:spcBef>
                <a:spcPts val="0"/>
              </a:spcBef>
              <a:spcAft>
                <a:spcPts val="800"/>
              </a:spcAft>
            </a:pPr>
            <a:endParaRPr lang="en-US" sz="2400" b="1" u="sng" dirty="0">
              <a:effectLst/>
              <a:latin typeface="Palatino Linotype" panose="02040502050505030304" pitchFamily="18"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2400" b="1" u="sng" dirty="0">
                <a:effectLst/>
                <a:latin typeface="Palatino Linotype" panose="02040502050505030304" pitchFamily="18" charset="0"/>
                <a:ea typeface="Calibri" panose="020F0502020204030204" pitchFamily="34" charset="0"/>
                <a:cs typeface="Arial" panose="020B0604020202020204" pitchFamily="34" charset="0"/>
              </a:rPr>
              <a:t>Birthplace Bound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For:</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Girl Scout Cadettes-Ambassadors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Location:</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Savannah, GA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Arial" panose="020B0604020202020204" pitchFamily="34" charset="0"/>
              </a:rPr>
              <a:t>Date: </a:t>
            </a:r>
            <a:r>
              <a:rPr lang="en-US" sz="1800" dirty="0">
                <a:effectLst/>
                <a:latin typeface="Palatino Linotype" panose="02040502050505030304" pitchFamily="18" charset="0"/>
                <a:ea typeface="Calibri" panose="020F0502020204030204" pitchFamily="34" charset="0"/>
                <a:cs typeface="Arial" panose="020B0604020202020204" pitchFamily="34" charset="0"/>
              </a:rPr>
              <a:t>Tue., Nov. 7 to Sun., Nov. 12, 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Fee:</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$975 per person – 4 to a room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$1275 per person – 2 to a room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REGISTRATION CLOSES JULY 1, 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Travel by train to Savannah, Georgia, the birthplace of Juliette Gordon Low, founder of the Girl Scouts. Discover what her life was like in the 1880s as we tour historic Savannah and participate in workshops at Juliette Gordon Low Birthplace and Girl Scout First Headquarters. Board a boat and search for dolphins and take a ghost tour at night. We'll dine at Mrs. Wilkes Boarding House and enjoy ice cream by the river. Registration opened March 9, 2023, when the first payment was due. The second payment is due on May 1, 2023, and the balance is due on July 1, 2023. Fee includes travel, hotel, tours, four (4) dinners, and four (4) breakfasts. Hotel is based on four people to a room. Participants must attend a preparatory meeting on Sept. 29, 2023, at 7:00 p.m. at the Riverdale Service Center. The last roster changes or withdrawal date is July 1, 2023. Refunds cannot be given after July 1, 2023. </a:t>
            </a:r>
            <a:r>
              <a:rPr lang="en-US" sz="1800" dirty="0">
                <a:effectLst/>
                <a:latin typeface="Palatino Linotype" panose="02040502050505030304" pitchFamily="18" charset="0"/>
                <a:ea typeface="Times New Roman" panose="02020603050405020304" pitchFamily="18" charset="0"/>
                <a:cs typeface="Arial" panose="020B0604020202020204" pitchFamily="34" charset="0"/>
              </a:rPr>
              <a:t>For more information email Lorena Kirschner at </a:t>
            </a:r>
            <a:r>
              <a:rPr lang="en-US" sz="1800" u="sng" dirty="0">
                <a:solidFill>
                  <a:srgbClr val="0563C1"/>
                </a:solidFill>
                <a:effectLst/>
                <a:latin typeface="Palatino Linotype" panose="02040502050505030304" pitchFamily="18" charset="0"/>
                <a:ea typeface="Times New Roman" panose="02020603050405020304" pitchFamily="18" charset="0"/>
                <a:cs typeface="Arial" panose="020B0604020202020204" pitchFamily="34" charset="0"/>
                <a:hlinkClick r:id="rId2"/>
              </a:rPr>
              <a:t>lkirschner@gsnnj.org</a:t>
            </a:r>
            <a:r>
              <a:rPr lang="en-US" sz="1800" dirty="0">
                <a:effectLst/>
                <a:latin typeface="Palatino Linotype" panose="02040502050505030304" pitchFamily="18"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5">
            <a:extLst>
              <a:ext uri="{FF2B5EF4-FFF2-40B4-BE49-F238E27FC236}">
                <a16:creationId xmlns:a16="http://schemas.microsoft.com/office/drawing/2014/main" id="{F57FB76F-A357-067C-7479-47B088C36E5C}"/>
              </a:ext>
            </a:extLst>
          </p:cNvPr>
          <p:cNvSpPr txBox="1">
            <a:spLocks/>
          </p:cNvSpPr>
          <p:nvPr/>
        </p:nvSpPr>
        <p:spPr>
          <a:xfrm>
            <a:off x="0" y="0"/>
            <a:ext cx="12192001" cy="982980"/>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Program</a:t>
            </a:r>
          </a:p>
        </p:txBody>
      </p:sp>
      <p:sp>
        <p:nvSpPr>
          <p:cNvPr id="7" name="TextBox 6">
            <a:extLst>
              <a:ext uri="{FF2B5EF4-FFF2-40B4-BE49-F238E27FC236}">
                <a16:creationId xmlns:a16="http://schemas.microsoft.com/office/drawing/2014/main" id="{8F02DE48-22FA-7D8D-A772-A3952186A2F7}"/>
              </a:ext>
            </a:extLst>
          </p:cNvPr>
          <p:cNvSpPr txBox="1"/>
          <p:nvPr/>
        </p:nvSpPr>
        <p:spPr>
          <a:xfrm>
            <a:off x="10084272" y="-77183"/>
            <a:ext cx="7135825" cy="2191673"/>
          </a:xfrm>
          <a:prstGeom prst="rect">
            <a:avLst/>
          </a:prstGeom>
          <a:noFill/>
          <a:ln>
            <a:noFill/>
          </a:ln>
        </p:spPr>
        <p:txBody>
          <a:bodyPr vert="horz" wrap="none" lIns="91440" tIns="45720" rIns="91440" bIns="45720" rtlCol="0" anchor="ctr">
            <a:noAutofit/>
          </a:bodyPr>
          <a:lstStyle/>
          <a:p>
            <a:pPr algn="l"/>
            <a:endParaRPr lang="en-US" dirty="0"/>
          </a:p>
        </p:txBody>
      </p:sp>
      <p:pic>
        <p:nvPicPr>
          <p:cNvPr id="1030" name="Picture 6" descr="Who We Are | Juliette Gordon Low Birthplace">
            <a:extLst>
              <a:ext uri="{FF2B5EF4-FFF2-40B4-BE49-F238E27FC236}">
                <a16:creationId xmlns:a16="http://schemas.microsoft.com/office/drawing/2014/main" id="{D2123B34-96BA-98D4-4D18-B1140D573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444" y="1060164"/>
            <a:ext cx="3711336" cy="223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33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B66CC3-6AB9-37DC-82C8-5954569C4F25}"/>
              </a:ext>
            </a:extLst>
          </p:cNvPr>
          <p:cNvSpPr>
            <a:spLocks noGrp="1"/>
          </p:cNvSpPr>
          <p:nvPr>
            <p:ph type="sldNum" sz="quarter" idx="12"/>
          </p:nvPr>
        </p:nvSpPr>
        <p:spPr/>
        <p:txBody>
          <a:bodyPr/>
          <a:lstStyle/>
          <a:p>
            <a:fld id="{7691CCDB-B024-8747-B233-CAD1CBC7A901}" type="slidenum">
              <a:rPr lang="en-US" smtClean="0"/>
              <a:pPr/>
              <a:t>37</a:t>
            </a:fld>
            <a:endParaRPr lang="en-US"/>
          </a:p>
        </p:txBody>
      </p:sp>
      <p:sp>
        <p:nvSpPr>
          <p:cNvPr id="5" name="TextBox 4">
            <a:extLst>
              <a:ext uri="{FF2B5EF4-FFF2-40B4-BE49-F238E27FC236}">
                <a16:creationId xmlns:a16="http://schemas.microsoft.com/office/drawing/2014/main" id="{A3BA61B0-EBDE-3E9F-8EAA-A7A2A4D9D227}"/>
              </a:ext>
            </a:extLst>
          </p:cNvPr>
          <p:cNvSpPr txBox="1"/>
          <p:nvPr/>
        </p:nvSpPr>
        <p:spPr>
          <a:xfrm>
            <a:off x="203546" y="1248696"/>
            <a:ext cx="11110399" cy="5461495"/>
          </a:xfrm>
          <a:prstGeom prst="rect">
            <a:avLst/>
          </a:prstGeom>
          <a:noFill/>
          <a:ln>
            <a:noFill/>
          </a:ln>
        </p:spPr>
        <p:txBody>
          <a:bodyPr wrap="square">
            <a:spAutoFit/>
          </a:bodyPr>
          <a:lstStyle/>
          <a:p>
            <a:pPr marL="0" marR="0" algn="just">
              <a:lnSpc>
                <a:spcPct val="107000"/>
              </a:lnSpc>
              <a:spcBef>
                <a:spcPts val="0"/>
              </a:spcBef>
              <a:spcAft>
                <a:spcPts val="800"/>
              </a:spcAft>
            </a:pPr>
            <a:r>
              <a:rPr lang="en-US" sz="1400" b="1" u="sng" dirty="0">
                <a:effectLst/>
                <a:latin typeface="Palatino Linotype" panose="02040502050505030304" pitchFamily="18" charset="0"/>
                <a:ea typeface="Calibri" panose="020F0502020204030204" pitchFamily="34" charset="0"/>
                <a:cs typeface="Arial" panose="020B0604020202020204" pitchFamily="34" charset="0"/>
              </a:rPr>
              <a:t>Wizarding School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For:</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Girl Scout Brownies-Juniors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Location: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Glen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Spey</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NY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Dates: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Fri., Oct. 6 – Sun. Oct. 8, 2023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Time: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7:00 PM-11:00 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Fee:</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$95 per girl/$65 per adult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Spend a weekend at Wizarding School at our Camp Glen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Spey</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Enroll and take classes in potions, herbology, defense, care of magical beings, and more. Visit a wand workshop and see what the local village has in store for you! Students and chaperones will stay overnight in troop houses or our new smaller cabins. Fee includes program supplies, lodging, meals, Wizarding School Patch and capes! LINK patch can be purchased at the council shops. Troops must register two leaders with current background checks. </a:t>
            </a: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For more information email Lorena Kirschner at </a:t>
            </a:r>
            <a:r>
              <a:rPr lang="en-US" sz="1400" u="sng" dirty="0">
                <a:solidFill>
                  <a:srgbClr val="0563C1"/>
                </a:solidFill>
                <a:effectLst/>
                <a:latin typeface="Palatino Linotype" panose="02040502050505030304" pitchFamily="18" charset="0"/>
                <a:ea typeface="Times New Roman" panose="02020603050405020304" pitchFamily="18" charset="0"/>
                <a:cs typeface="Arial" panose="020B0604020202020204" pitchFamily="34" charset="0"/>
                <a:hlinkClick r:id="rId2"/>
              </a:rPr>
              <a:t>lkirschner@gsnnj.org</a:t>
            </a: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b="1" u="sng" dirty="0">
                <a:effectLst/>
                <a:latin typeface="Palatino Linotype" panose="02040502050505030304" pitchFamily="18" charset="0"/>
                <a:ea typeface="Calibri" panose="020F0502020204030204" pitchFamily="34" charset="0"/>
                <a:cs typeface="Arial" panose="020B0604020202020204" pitchFamily="34" charset="0"/>
              </a:rPr>
              <a:t>Ordinary Wizarding Exams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For:</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Girl Scout Cadettes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Location: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Glen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Spey</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NY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Dates: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Sat., Oct. 21 – Sun. Oct. 22, 2023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Time: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9:00 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Palatino Linotype" panose="02040502050505030304" pitchFamily="18" charset="0"/>
                <a:ea typeface="Calibri" panose="020F0502020204030204" pitchFamily="34" charset="0"/>
                <a:cs typeface="Times New Roman" panose="02020603050405020304" pitchFamily="18" charset="0"/>
              </a:rPr>
              <a:t>Fee:</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$107 per girl/$80 per adult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For those of you who believe your acceptance letter maybe lost in the mail, this weekend will have you enrolled in wizarding school and prepare you for your O.W.L.s! Our Cadette weekend will have you at potions, wands and learning defense against the dark arts. Spend the night at our Camp in Glen </a:t>
            </a:r>
            <a:r>
              <a:rPr lang="en-US" sz="1400" dirty="0" err="1">
                <a:effectLst/>
                <a:latin typeface="Palatino Linotype" panose="02040502050505030304" pitchFamily="18" charset="0"/>
                <a:ea typeface="Calibri" panose="020F0502020204030204" pitchFamily="34" charset="0"/>
                <a:cs typeface="Times New Roman" panose="02020603050405020304" pitchFamily="18" charset="0"/>
              </a:rPr>
              <a:t>Spey</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 NY and see firsthand what stargazing over our private lake looks like. This October event is sure to fill your wizarding dreams. Please adhere to safety activity checkpoints for ratios. Independently registered girls welcomed. All food, lodging</a:t>
            </a:r>
            <a:r>
              <a:rPr lang="en-US" sz="1400" dirty="0">
                <a:effectLst/>
                <a:latin typeface="Girl Scout Text Medium"/>
                <a:ea typeface="Calibri" panose="020F0502020204030204" pitchFamily="34" charset="0"/>
                <a:cs typeface="Times New Roman" panose="02020603050405020304" pitchFamily="18" charset="0"/>
              </a:rPr>
              <a:t>, </a:t>
            </a:r>
            <a:r>
              <a:rPr lang="en-US" sz="1400" dirty="0">
                <a:effectLst/>
                <a:latin typeface="Palatino Linotype" panose="02040502050505030304" pitchFamily="18" charset="0"/>
                <a:ea typeface="Calibri" panose="020F0502020204030204" pitchFamily="34" charset="0"/>
                <a:cs typeface="Times New Roman" panose="02020603050405020304" pitchFamily="18" charset="0"/>
              </a:rPr>
              <a:t>activities, and instructions provided. </a:t>
            </a: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For more information email Lorena Kirschner at </a:t>
            </a:r>
            <a:r>
              <a:rPr lang="en-US" sz="1400" u="sng" dirty="0">
                <a:solidFill>
                  <a:srgbClr val="0563C1"/>
                </a:solidFill>
                <a:effectLst/>
                <a:latin typeface="Palatino Linotype" panose="02040502050505030304" pitchFamily="18" charset="0"/>
                <a:ea typeface="Times New Roman" panose="02020603050405020304" pitchFamily="18" charset="0"/>
                <a:cs typeface="Arial" panose="020B0604020202020204" pitchFamily="34" charset="0"/>
                <a:hlinkClick r:id="rId2"/>
              </a:rPr>
              <a:t>lkirschner@gsnnj.org</a:t>
            </a: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5">
            <a:extLst>
              <a:ext uri="{FF2B5EF4-FFF2-40B4-BE49-F238E27FC236}">
                <a16:creationId xmlns:a16="http://schemas.microsoft.com/office/drawing/2014/main" id="{83512610-D684-834C-14B7-F22D2E9108F3}"/>
              </a:ext>
            </a:extLst>
          </p:cNvPr>
          <p:cNvSpPr txBox="1">
            <a:spLocks/>
          </p:cNvSpPr>
          <p:nvPr/>
        </p:nvSpPr>
        <p:spPr>
          <a:xfrm>
            <a:off x="0" y="-1"/>
            <a:ext cx="12192001" cy="1085833"/>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Program</a:t>
            </a:r>
          </a:p>
        </p:txBody>
      </p:sp>
      <p:pic>
        <p:nvPicPr>
          <p:cNvPr id="4098" name="Picture 2">
            <a:extLst>
              <a:ext uri="{FF2B5EF4-FFF2-40B4-BE49-F238E27FC236}">
                <a16:creationId xmlns:a16="http://schemas.microsoft.com/office/drawing/2014/main" id="{02C9DB58-E0F7-FB49-DFB6-F30DFC7C3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870" y="1248696"/>
            <a:ext cx="1383030" cy="13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8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46802-53BB-5EFB-A512-B181695B2CF1}"/>
              </a:ext>
            </a:extLst>
          </p:cNvPr>
          <p:cNvSpPr>
            <a:spLocks noGrp="1"/>
          </p:cNvSpPr>
          <p:nvPr>
            <p:ph type="sldNum" sz="quarter" idx="12"/>
          </p:nvPr>
        </p:nvSpPr>
        <p:spPr/>
        <p:txBody>
          <a:bodyPr/>
          <a:lstStyle/>
          <a:p>
            <a:fld id="{7691CCDB-B024-8747-B233-CAD1CBC7A901}" type="slidenum">
              <a:rPr lang="en-US" smtClean="0"/>
              <a:pPr/>
              <a:t>38</a:t>
            </a:fld>
            <a:endParaRPr lang="en-US"/>
          </a:p>
        </p:txBody>
      </p:sp>
      <p:sp>
        <p:nvSpPr>
          <p:cNvPr id="5" name="TextBox 4">
            <a:extLst>
              <a:ext uri="{FF2B5EF4-FFF2-40B4-BE49-F238E27FC236}">
                <a16:creationId xmlns:a16="http://schemas.microsoft.com/office/drawing/2014/main" id="{B8F83692-76D6-1649-0AB7-F23255F57CB5}"/>
              </a:ext>
            </a:extLst>
          </p:cNvPr>
          <p:cNvSpPr txBox="1"/>
          <p:nvPr/>
        </p:nvSpPr>
        <p:spPr>
          <a:xfrm>
            <a:off x="256854" y="428021"/>
            <a:ext cx="11935146" cy="6140784"/>
          </a:xfrm>
          <a:prstGeom prst="rect">
            <a:avLst/>
          </a:prstGeom>
          <a:noFill/>
          <a:ln>
            <a:noFill/>
          </a:ln>
        </p:spPr>
        <p:txBody>
          <a:bodyPr wrap="square">
            <a:spAutoFit/>
          </a:bodyPr>
          <a:lstStyle/>
          <a:p>
            <a:pPr marL="0" marR="0">
              <a:lnSpc>
                <a:spcPct val="107000"/>
              </a:lnSpc>
              <a:spcBef>
                <a:spcPts val="0"/>
              </a:spcBef>
              <a:spcAft>
                <a:spcPts val="800"/>
              </a:spcAft>
            </a:pPr>
            <a:endParaRPr lang="en-US" sz="2000" b="1" u="sng" dirty="0">
              <a:effectLst/>
              <a:latin typeface="Palatino Linotype" panose="0204050205050503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000" b="1" u="sng" dirty="0">
              <a:latin typeface="Palatino Linotype" panose="0204050205050503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1" u="sng" dirty="0">
                <a:effectLst/>
                <a:latin typeface="Palatino Linotype" panose="02040502050505030304" pitchFamily="18" charset="0"/>
                <a:ea typeface="Calibri" panose="020F0502020204030204" pitchFamily="34" charset="0"/>
                <a:cs typeface="Arial" panose="020B0604020202020204" pitchFamily="34" charset="0"/>
              </a:rPr>
              <a:t>Program on the Go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Are you looking for a mid-week program for your troop? Do our Program Activities conflict with your schedule?  Consider setting up a Program on the Go. You may set it up at one of our 3 service centers or provide a location that works best for you. To learn more and complete our Program on the Go Interest Form visit </a:t>
            </a:r>
            <a:r>
              <a:rPr lang="en-US" sz="18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hlinkClick r:id="rId2"/>
              </a:rPr>
              <a:t>https://www.gsnnj.org/en/events/programs-on-the-go.html</a:t>
            </a:r>
            <a:r>
              <a:rPr lang="en-US" sz="1800" u="sng"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For more information email Laura Ammaturo at </a:t>
            </a:r>
            <a:r>
              <a:rPr lang="en-US" sz="1400" u="sng" dirty="0">
                <a:solidFill>
                  <a:srgbClr val="0563C1"/>
                </a:solidFill>
                <a:effectLst/>
                <a:latin typeface="Palatino Linotype" panose="02040502050505030304" pitchFamily="18" charset="0"/>
                <a:ea typeface="Times New Roman" panose="02020603050405020304" pitchFamily="18" charset="0"/>
                <a:cs typeface="Arial" panose="020B0604020202020204" pitchFamily="34" charset="0"/>
                <a:hlinkClick r:id="rId3"/>
              </a:rPr>
              <a:t>lammaturo@gsnnj.org</a:t>
            </a:r>
            <a:r>
              <a:rPr lang="en-US" sz="1400" dirty="0">
                <a:effectLst/>
                <a:latin typeface="Palatino Linotype" panose="02040502050505030304" pitchFamily="18" charset="0"/>
                <a:ea typeface="Times New Roman" panose="02020603050405020304" pitchFamily="18" charset="0"/>
                <a:cs typeface="Arial" panose="020B0604020202020204" pitchFamily="34" charset="0"/>
              </a:rPr>
              <a:t>. </a:t>
            </a:r>
          </a:p>
          <a:p>
            <a:pPr marL="0" marR="0" algn="just">
              <a:lnSpc>
                <a:spcPct val="107000"/>
              </a:lnSpc>
              <a:spcBef>
                <a:spcPts val="0"/>
              </a:spcBef>
              <a:spcAft>
                <a:spcPts val="0"/>
              </a:spcAft>
            </a:pPr>
            <a:endParaRPr lang="en-US" sz="1400" dirty="0">
              <a:latin typeface="Palatino Linotype" panose="02040502050505030304" pitchFamily="18"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700" u="none" strike="noStrike" dirty="0">
                <a:solidFill>
                  <a:srgbClr val="0563C1"/>
                </a:solidFill>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Here is a list of our most popular Program on the Go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Cake Decorating –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girls will work with bakery icing and learn piping techniques.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Crochet 101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using only a crochet hook and yarn, girls will learn the basic stitches to create a headband or flower.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Jewelry 101 –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girls will learn to use jewelry pliers to transform wire, glass, metal, and shell beads into beaded earrings.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Sewing –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girls will learn to use computerized sewing machines as they create sewing projects.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Plein Air Watercolor –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girls discover architecture and native plants and trees as they sketch and paint outdoors.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Star Lab –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GSNNJ brings the stars down to Earth, where girls will study the constellations and other wonders of the night sky.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5">
            <a:extLst>
              <a:ext uri="{FF2B5EF4-FFF2-40B4-BE49-F238E27FC236}">
                <a16:creationId xmlns:a16="http://schemas.microsoft.com/office/drawing/2014/main" id="{1DD538FF-DC12-D0C9-854C-B16FCEA2D154}"/>
              </a:ext>
            </a:extLst>
          </p:cNvPr>
          <p:cNvSpPr txBox="1">
            <a:spLocks/>
          </p:cNvSpPr>
          <p:nvPr/>
        </p:nvSpPr>
        <p:spPr>
          <a:xfrm>
            <a:off x="0" y="0"/>
            <a:ext cx="12192001" cy="925830"/>
          </a:xfrm>
          <a:prstGeom prst="rect">
            <a:avLst/>
          </a:prstGeom>
          <a:solidFill>
            <a:srgbClr val="00B050"/>
          </a:solidFill>
        </p:spPr>
        <p:txBody>
          <a:bodyPr lIns="91440" tIns="45720" rIns="91440" bIns="45720" anchor="t"/>
          <a:lstStyle>
            <a:lvl1pPr>
              <a:defRPr>
                <a:latin typeface="+mj-lt"/>
                <a:ea typeface="+mj-ea"/>
                <a:cs typeface="+mj-cs"/>
              </a:defRPr>
            </a:lvl1pPr>
          </a:lstStyle>
          <a:p>
            <a:r>
              <a:rPr lang="en-US" sz="2400" b="1" kern="0" dirty="0">
                <a:solidFill>
                  <a:schemeClr val="bg1"/>
                </a:solidFill>
                <a:latin typeface="Arial"/>
                <a:cs typeface="Arial"/>
              </a:rPr>
              <a:t>  </a:t>
            </a:r>
            <a:r>
              <a:rPr lang="en-US" sz="2800" b="1" kern="0" dirty="0">
                <a:solidFill>
                  <a:schemeClr val="bg1"/>
                </a:solidFill>
                <a:latin typeface="Palatino Linotype"/>
                <a:cs typeface="Arial"/>
              </a:rPr>
              <a:t> Program</a:t>
            </a:r>
          </a:p>
        </p:txBody>
      </p:sp>
    </p:spTree>
    <p:extLst>
      <p:ext uri="{BB962C8B-B14F-4D97-AF65-F5344CB8AC3E}">
        <p14:creationId xmlns:p14="http://schemas.microsoft.com/office/powerpoint/2010/main" val="529027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844223"/>
          </a:xfrm>
          <a:custGeom>
            <a:avLst/>
            <a:gdLst/>
            <a:ahLst/>
            <a:cxnLst/>
            <a:rect l="l" t="t" r="r" b="b"/>
            <a:pathLst>
              <a:path w="12192000" h="3114675">
                <a:moveTo>
                  <a:pt x="0" y="3114675"/>
                </a:moveTo>
                <a:lnTo>
                  <a:pt x="12192000" y="3114675"/>
                </a:lnTo>
                <a:lnTo>
                  <a:pt x="12192000" y="0"/>
                </a:lnTo>
                <a:lnTo>
                  <a:pt x="0" y="0"/>
                </a:lnTo>
                <a:lnTo>
                  <a:pt x="0" y="3114675"/>
                </a:lnTo>
                <a:close/>
              </a:path>
            </a:pathLst>
          </a:custGeom>
          <a:solidFill>
            <a:srgbClr val="00AD57"/>
          </a:solidFill>
        </p:spPr>
        <p:txBody>
          <a:bodyPr wrap="square" lIns="0" tIns="0" rIns="0" bIns="0" rtlCol="0"/>
          <a:lstStyle/>
          <a:p>
            <a:pPr marL="519113"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ea typeface="+mn-ea"/>
                <a:cs typeface="Arial" panose="020B0604020202020204" pitchFamily="34" charset="0"/>
              </a:rPr>
              <a:t>Fund Development</a:t>
            </a:r>
            <a:endParaRPr kumimoji="0" sz="4000" b="1"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3" name="object 3"/>
          <p:cNvSpPr/>
          <p:nvPr/>
        </p:nvSpPr>
        <p:spPr>
          <a:xfrm>
            <a:off x="0" y="6848475"/>
            <a:ext cx="12192000" cy="9525"/>
          </a:xfrm>
          <a:custGeom>
            <a:avLst/>
            <a:gdLst/>
            <a:ahLst/>
            <a:cxnLst/>
            <a:rect l="l" t="t" r="r" b="b"/>
            <a:pathLst>
              <a:path w="12192000" h="9525">
                <a:moveTo>
                  <a:pt x="0" y="9524"/>
                </a:moveTo>
                <a:lnTo>
                  <a:pt x="12192000" y="9524"/>
                </a:lnTo>
                <a:lnTo>
                  <a:pt x="12192000" y="0"/>
                </a:lnTo>
                <a:lnTo>
                  <a:pt x="0" y="0"/>
                </a:lnTo>
                <a:lnTo>
                  <a:pt x="0" y="9524"/>
                </a:lnTo>
                <a:close/>
              </a:path>
            </a:pathLst>
          </a:custGeom>
          <a:solidFill>
            <a:srgbClr val="00A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group of women holding a sign&#10;&#10;Description automatically generated">
            <a:extLst>
              <a:ext uri="{FF2B5EF4-FFF2-40B4-BE49-F238E27FC236}">
                <a16:creationId xmlns:a16="http://schemas.microsoft.com/office/drawing/2014/main" id="{BD8A377B-CFA2-09CD-77C4-6B9ACF61C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28" y="1071801"/>
            <a:ext cx="6760745" cy="4587473"/>
          </a:xfrm>
          <a:prstGeom prst="rect">
            <a:avLst/>
          </a:prstGeom>
          <a:ln>
            <a:solidFill>
              <a:schemeClr val="tx1"/>
            </a:solidFill>
          </a:ln>
          <a:effectLst>
            <a:outerShdw blurRad="63500" sx="102000" sy="102000" algn="ctr" rotWithShape="0">
              <a:prstClr val="black">
                <a:alpha val="40000"/>
              </a:prstClr>
            </a:outerShdw>
            <a:softEdge rad="12700"/>
          </a:effectLst>
        </p:spPr>
      </p:pic>
      <p:sp>
        <p:nvSpPr>
          <p:cNvPr id="8" name="TextBox 7">
            <a:extLst>
              <a:ext uri="{FF2B5EF4-FFF2-40B4-BE49-F238E27FC236}">
                <a16:creationId xmlns:a16="http://schemas.microsoft.com/office/drawing/2014/main" id="{2B5257D5-6896-3797-7ACA-D887A96E2BF7}"/>
              </a:ext>
            </a:extLst>
          </p:cNvPr>
          <p:cNvSpPr txBox="1"/>
          <p:nvPr/>
        </p:nvSpPr>
        <p:spPr>
          <a:xfrm>
            <a:off x="3051737" y="5886852"/>
            <a:ext cx="6088526" cy="707886"/>
          </a:xfrm>
          <a:prstGeom prst="rect">
            <a:avLst/>
          </a:prstGeom>
          <a:noFill/>
        </p:spPr>
        <p:txBody>
          <a:bodyPr wrap="none" rtlCol="0">
            <a:spAutoFit/>
          </a:bodyPr>
          <a:lstStyle/>
          <a:p>
            <a:pPr algn="ctr"/>
            <a:r>
              <a:rPr lang="en-US" sz="4000" i="1" dirty="0"/>
              <a:t>Thank you for your support!</a:t>
            </a:r>
          </a:p>
        </p:txBody>
      </p:sp>
      <p:sp>
        <p:nvSpPr>
          <p:cNvPr id="4" name="Slide Number Placeholder 3">
            <a:extLst>
              <a:ext uri="{FF2B5EF4-FFF2-40B4-BE49-F238E27FC236}">
                <a16:creationId xmlns:a16="http://schemas.microsoft.com/office/drawing/2014/main" id="{B1AA53E5-5870-E7C0-E7F5-9CF5E768CEFB}"/>
              </a:ext>
            </a:extLst>
          </p:cNvPr>
          <p:cNvSpPr>
            <a:spLocks noGrp="1"/>
          </p:cNvSpPr>
          <p:nvPr>
            <p:ph type="sldNum" sz="quarter" idx="7"/>
          </p:nvPr>
        </p:nvSpPr>
        <p:spPr/>
        <p:txBody>
          <a:bodyPr/>
          <a:lstStyle/>
          <a:p>
            <a:pPr marL="38100">
              <a:lnSpc>
                <a:spcPts val="1355"/>
              </a:lnSpc>
            </a:pPr>
            <a:fld id="{81D60167-4931-47E6-BA6A-407CBD079E47}" type="slidenum">
              <a:rPr lang="en-US" smtClean="0"/>
              <a:t>39</a:t>
            </a:fld>
            <a:endParaRPr lang="en-US"/>
          </a:p>
        </p:txBody>
      </p:sp>
    </p:spTree>
    <p:extLst>
      <p:ext uri="{BB962C8B-B14F-4D97-AF65-F5344CB8AC3E}">
        <p14:creationId xmlns:p14="http://schemas.microsoft.com/office/powerpoint/2010/main" val="128811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5372D-3EF4-7657-70C6-CB7ED830DF45}"/>
              </a:ext>
            </a:extLst>
          </p:cNvPr>
          <p:cNvSpPr txBox="1"/>
          <p:nvPr/>
        </p:nvSpPr>
        <p:spPr>
          <a:xfrm>
            <a:off x="170222" y="2440285"/>
            <a:ext cx="3525019" cy="1754326"/>
          </a:xfrm>
          <a:prstGeom prst="rect">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defTabSz="914354"/>
            <a:r>
              <a:rPr lang="en-US" sz="5300">
                <a:solidFill>
                  <a:srgbClr val="000000"/>
                </a:solidFill>
              </a:rPr>
              <a:t>Key Messages </a:t>
            </a:r>
            <a:endParaRPr lang="en-US" sz="5300" dirty="0">
              <a:solidFill>
                <a:srgbClr val="000000"/>
              </a:solidFill>
            </a:endParaRPr>
          </a:p>
        </p:txBody>
      </p:sp>
      <p:sp>
        <p:nvSpPr>
          <p:cNvPr id="3" name="TextBox 2">
            <a:extLst>
              <a:ext uri="{FF2B5EF4-FFF2-40B4-BE49-F238E27FC236}">
                <a16:creationId xmlns:a16="http://schemas.microsoft.com/office/drawing/2014/main" id="{C7478317-0F72-C559-444A-CF9A78BA0805}"/>
              </a:ext>
            </a:extLst>
          </p:cNvPr>
          <p:cNvSpPr txBox="1"/>
          <p:nvPr/>
        </p:nvSpPr>
        <p:spPr>
          <a:xfrm>
            <a:off x="5829300" y="1651001"/>
            <a:ext cx="5256263" cy="4371005"/>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marR="0" lvl="0" indent="-380990" algn="l" defTabSz="914354" rtl="0" eaLnBrk="1" fontAlgn="auto" latinLnBrk="0" hangingPunct="1">
              <a:lnSpc>
                <a:spcPct val="100000"/>
              </a:lnSpc>
              <a:spcBef>
                <a:spcPts val="0"/>
              </a:spcBef>
              <a:spcAft>
                <a:spcPts val="0"/>
              </a:spcAft>
              <a:buClrTx/>
              <a:buSzTx/>
              <a:buFont typeface="Arial"/>
              <a:buChar char="•"/>
              <a:tabLst/>
              <a:defRPr/>
            </a:pPr>
            <a:r>
              <a:rPr kumimoji="0" lang="en-US" sz="2667"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Product Program</a:t>
            </a:r>
            <a:endParaRPr lang="en-US" sz="2667" b="1" dirty="0">
              <a:solidFill>
                <a:srgbClr val="000000"/>
              </a:solidFill>
              <a:latin typeface="Palatino Linotype" panose="02040502050505030304" pitchFamily="18" charset="0"/>
            </a:endParaRPr>
          </a:p>
          <a:p>
            <a:pPr marL="380990" indent="-380990" defTabSz="914354">
              <a:buFont typeface="Arial"/>
              <a:buChar char="•"/>
            </a:pPr>
            <a:r>
              <a:rPr lang="en-US" sz="2667" dirty="0">
                <a:solidFill>
                  <a:srgbClr val="000000"/>
                </a:solidFill>
                <a:latin typeface="Palatino Linotype" panose="02040502050505030304" pitchFamily="18" charset="0"/>
              </a:rPr>
              <a:t>Retail Sales</a:t>
            </a:r>
          </a:p>
          <a:p>
            <a:pPr marL="380990" marR="0" lvl="0" indent="-380990" algn="l" defTabSz="914354" rtl="0" eaLnBrk="1" fontAlgn="auto" latinLnBrk="0" hangingPunct="1">
              <a:lnSpc>
                <a:spcPct val="100000"/>
              </a:lnSpc>
              <a:spcBef>
                <a:spcPts val="0"/>
              </a:spcBef>
              <a:spcAft>
                <a:spcPts val="0"/>
              </a:spcAft>
              <a:buClrTx/>
              <a:buSzTx/>
              <a:buFont typeface="Arial"/>
              <a:buChar char="•"/>
              <a:tabLst/>
              <a:defRPr/>
            </a:pPr>
            <a:r>
              <a:rPr kumimoji="0" lang="en-US" sz="2667"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Business Integration</a:t>
            </a:r>
            <a:endParaRPr lang="en-US" dirty="0">
              <a:solidFill>
                <a:srgbClr val="000000"/>
              </a:solidFill>
              <a:latin typeface="Palatino Linotype" panose="02040502050505030304" pitchFamily="18" charset="0"/>
            </a:endParaRPr>
          </a:p>
          <a:p>
            <a:pPr marL="380990" indent="-380990" defTabSz="914354">
              <a:buFont typeface="Arial"/>
              <a:buChar char="•"/>
            </a:pPr>
            <a:r>
              <a:rPr lang="en-US" sz="2667" dirty="0">
                <a:solidFill>
                  <a:srgbClr val="000000"/>
                </a:solidFill>
                <a:latin typeface="Palatino Linotype" panose="02040502050505030304" pitchFamily="18" charset="0"/>
              </a:rPr>
              <a:t>Troop Support</a:t>
            </a:r>
          </a:p>
          <a:p>
            <a:pPr marL="380990" indent="-380990" defTabSz="914354">
              <a:buFont typeface="Arial"/>
              <a:buChar char="•"/>
            </a:pPr>
            <a:r>
              <a:rPr lang="en-US" sz="2667" dirty="0">
                <a:solidFill>
                  <a:srgbClr val="000000"/>
                </a:solidFill>
                <a:latin typeface="Palatino Linotype" panose="02040502050505030304" pitchFamily="18" charset="0"/>
              </a:rPr>
              <a:t>Membership Recruitment</a:t>
            </a:r>
          </a:p>
          <a:p>
            <a:pPr marL="380990" indent="-380990" defTabSz="914354">
              <a:buFont typeface="Arial"/>
              <a:buChar char="•"/>
            </a:pPr>
            <a:r>
              <a:rPr lang="en-US" sz="2667" dirty="0">
                <a:solidFill>
                  <a:srgbClr val="000000"/>
                </a:solidFill>
                <a:latin typeface="Palatino Linotype" panose="02040502050505030304" pitchFamily="18" charset="0"/>
              </a:rPr>
              <a:t>Girl Experience Programs</a:t>
            </a:r>
          </a:p>
          <a:p>
            <a:pPr marL="380990" indent="-380990" defTabSz="914354">
              <a:buFont typeface="Arial"/>
              <a:buChar char="•"/>
            </a:pPr>
            <a:r>
              <a:rPr lang="en-US" sz="2667" dirty="0">
                <a:solidFill>
                  <a:srgbClr val="000000"/>
                </a:solidFill>
                <a:latin typeface="Palatino Linotype" panose="02040502050505030304" pitchFamily="18" charset="0"/>
              </a:rPr>
              <a:t>Fund Development</a:t>
            </a:r>
          </a:p>
          <a:p>
            <a:pPr defTabSz="914354"/>
            <a:endParaRPr lang="en-US" sz="2667" dirty="0">
              <a:solidFill>
                <a:srgbClr val="000000"/>
              </a:solidFill>
              <a:latin typeface="Palatino Linotype" panose="02040502050505030304" pitchFamily="18" charset="0"/>
            </a:endParaRPr>
          </a:p>
          <a:p>
            <a:pPr marL="380990" indent="-380990" defTabSz="914354">
              <a:buFont typeface="Arial"/>
              <a:buChar char="•"/>
            </a:pPr>
            <a:endParaRPr lang="en-US" sz="2667" dirty="0">
              <a:solidFill>
                <a:srgbClr val="000000"/>
              </a:solidFill>
              <a:latin typeface="Palatino Linotype" panose="02040502050505030304" pitchFamily="18" charset="0"/>
            </a:endParaRPr>
          </a:p>
          <a:p>
            <a:pPr marL="380990" indent="-380990" defTabSz="914354">
              <a:buFont typeface="Arial"/>
              <a:buChar char="•"/>
            </a:pPr>
            <a:endParaRPr lang="en-US" dirty="0">
              <a:solidFill>
                <a:srgbClr val="5B1F8A"/>
              </a:solidFill>
              <a:latin typeface="Palatino Linotype" panose="02040502050505030304"/>
            </a:endParaRPr>
          </a:p>
          <a:p>
            <a:pPr defTabSz="914354"/>
            <a:endParaRPr lang="en-US" dirty="0">
              <a:solidFill>
                <a:srgbClr val="000000"/>
              </a:solidFill>
              <a:latin typeface="Palatino Linotype" panose="02040502050505030304"/>
            </a:endParaRPr>
          </a:p>
        </p:txBody>
      </p:sp>
      <p:sp>
        <p:nvSpPr>
          <p:cNvPr id="4" name="Slide Number Placeholder 3">
            <a:extLst>
              <a:ext uri="{FF2B5EF4-FFF2-40B4-BE49-F238E27FC236}">
                <a16:creationId xmlns:a16="http://schemas.microsoft.com/office/drawing/2014/main" id="{84A6B80F-EF72-14E6-0423-52F526E8F72D}"/>
              </a:ext>
            </a:extLst>
          </p:cNvPr>
          <p:cNvSpPr>
            <a:spLocks noGrp="1"/>
          </p:cNvSpPr>
          <p:nvPr>
            <p:ph type="sldNum" sz="quarter" idx="12"/>
          </p:nvPr>
        </p:nvSpPr>
        <p:spPr/>
        <p:txBody>
          <a:bodyPr/>
          <a:lstStyle/>
          <a:p>
            <a:fld id="{7691CCDB-B024-8747-B233-CAD1CBC7A901}" type="slidenum">
              <a:rPr lang="en-US" smtClean="0"/>
              <a:pPr/>
              <a:t>4</a:t>
            </a:fld>
            <a:endParaRPr lang="en-US"/>
          </a:p>
        </p:txBody>
      </p:sp>
      <p:sp>
        <p:nvSpPr>
          <p:cNvPr id="5" name="Flowchart: Predefined Process 4">
            <a:extLst>
              <a:ext uri="{FF2B5EF4-FFF2-40B4-BE49-F238E27FC236}">
                <a16:creationId xmlns:a16="http://schemas.microsoft.com/office/drawing/2014/main" id="{B3C18A28-EA50-DE20-7AD4-EB41975ECFBD}"/>
              </a:ext>
            </a:extLst>
          </p:cNvPr>
          <p:cNvSpPr/>
          <p:nvPr/>
        </p:nvSpPr>
        <p:spPr>
          <a:xfrm>
            <a:off x="-102870" y="0"/>
            <a:ext cx="5543550" cy="6873054"/>
          </a:xfrm>
          <a:prstGeom prst="flowChartPredefined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Key Messages</a:t>
            </a:r>
          </a:p>
        </p:txBody>
      </p:sp>
    </p:spTree>
    <p:extLst>
      <p:ext uri="{BB962C8B-B14F-4D97-AF65-F5344CB8AC3E}">
        <p14:creationId xmlns:p14="http://schemas.microsoft.com/office/powerpoint/2010/main" val="2155876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C5C7-91BB-1033-FB75-B26076322935}"/>
              </a:ext>
            </a:extLst>
          </p:cNvPr>
          <p:cNvSpPr>
            <a:spLocks noGrp="1"/>
          </p:cNvSpPr>
          <p:nvPr>
            <p:ph type="title"/>
          </p:nvPr>
        </p:nvSpPr>
        <p:spPr>
          <a:xfrm>
            <a:off x="228600" y="993580"/>
            <a:ext cx="11734800" cy="764982"/>
          </a:xfrm>
        </p:spPr>
        <p:txBody>
          <a:bodyPr/>
          <a:lstStyle/>
          <a:p>
            <a:pPr algn="ctr"/>
            <a:r>
              <a:rPr lang="en-US" sz="4000" b="1" dirty="0"/>
              <a:t>Campership Appeal</a:t>
            </a:r>
          </a:p>
        </p:txBody>
      </p:sp>
      <p:sp>
        <p:nvSpPr>
          <p:cNvPr id="3" name="Text Placeholder 2">
            <a:extLst>
              <a:ext uri="{FF2B5EF4-FFF2-40B4-BE49-F238E27FC236}">
                <a16:creationId xmlns:a16="http://schemas.microsoft.com/office/drawing/2014/main" id="{0FED3AF7-FD13-6A76-1596-9B10EEAE5D6F}"/>
              </a:ext>
            </a:extLst>
          </p:cNvPr>
          <p:cNvSpPr>
            <a:spLocks noGrp="1"/>
          </p:cNvSpPr>
          <p:nvPr>
            <p:ph type="body" idx="1"/>
          </p:nvPr>
        </p:nvSpPr>
        <p:spPr>
          <a:xfrm>
            <a:off x="228600" y="1360449"/>
            <a:ext cx="11734800" cy="4503971"/>
          </a:xfrm>
        </p:spPr>
        <p:txBody>
          <a:bodyPr/>
          <a:lstStyle/>
          <a:p>
            <a:endParaRPr lang="en-US" dirty="0">
              <a:solidFill>
                <a:schemeClr val="tx1"/>
              </a:solidFill>
            </a:endParaRPr>
          </a:p>
          <a:p>
            <a:pPr marL="0" indent="0">
              <a:buNone/>
            </a:pPr>
            <a:endParaRPr lang="en-US" dirty="0">
              <a:solidFill>
                <a:schemeClr val="tx1"/>
              </a:solidFill>
            </a:endParaRPr>
          </a:p>
          <a:p>
            <a:r>
              <a:rPr lang="en-US" sz="2800" dirty="0">
                <a:solidFill>
                  <a:schemeClr val="tx1"/>
                </a:solidFill>
              </a:rPr>
              <a:t>Campership financial assistance requests have </a:t>
            </a:r>
            <a:r>
              <a:rPr lang="en-US" sz="2800" i="1" u="sng" dirty="0">
                <a:solidFill>
                  <a:schemeClr val="tx1"/>
                </a:solidFill>
              </a:rPr>
              <a:t>DOUBLED</a:t>
            </a:r>
            <a:r>
              <a:rPr lang="en-US" sz="2800" dirty="0">
                <a:solidFill>
                  <a:schemeClr val="tx1"/>
                </a:solidFill>
              </a:rPr>
              <a:t> this year!</a:t>
            </a:r>
          </a:p>
          <a:p>
            <a:r>
              <a:rPr lang="en-US" sz="2800" dirty="0">
                <a:solidFill>
                  <a:schemeClr val="tx1"/>
                </a:solidFill>
              </a:rPr>
              <a:t>Please scan the QR code to donate today!</a:t>
            </a:r>
          </a:p>
          <a:p>
            <a:pPr marL="0" indent="0">
              <a:buNone/>
            </a:pPr>
            <a:endParaRPr lang="en-US" dirty="0"/>
          </a:p>
        </p:txBody>
      </p:sp>
      <p:sp>
        <p:nvSpPr>
          <p:cNvPr id="4" name="Slide Number Placeholder 3">
            <a:extLst>
              <a:ext uri="{FF2B5EF4-FFF2-40B4-BE49-F238E27FC236}">
                <a16:creationId xmlns:a16="http://schemas.microsoft.com/office/drawing/2014/main" id="{D97991E9-18AF-444F-85F9-D581C80C390E}"/>
              </a:ext>
            </a:extLst>
          </p:cNvPr>
          <p:cNvSpPr>
            <a:spLocks noGrp="1"/>
          </p:cNvSpPr>
          <p:nvPr>
            <p:ph type="sldNum" sz="quarter" idx="7"/>
          </p:nvPr>
        </p:nvSpPr>
        <p:spPr/>
        <p:txBody>
          <a:bodyPr/>
          <a:lstStyle/>
          <a:p>
            <a:pPr marL="38100">
              <a:lnSpc>
                <a:spcPts val="1355"/>
              </a:lnSpc>
            </a:pPr>
            <a:fld id="{81D60167-4931-47E6-BA6A-407CBD079E47}" type="slidenum">
              <a:rPr lang="en-US" smtClean="0"/>
              <a:t>40</a:t>
            </a:fld>
            <a:endParaRPr lang="en-US"/>
          </a:p>
        </p:txBody>
      </p:sp>
      <p:pic>
        <p:nvPicPr>
          <p:cNvPr id="8" name="Picture 7" descr="A picture containing text, clothing, child, smile&#10;&#10;Description automatically generated">
            <a:extLst>
              <a:ext uri="{FF2B5EF4-FFF2-40B4-BE49-F238E27FC236}">
                <a16:creationId xmlns:a16="http://schemas.microsoft.com/office/drawing/2014/main" id="{C5228E98-0E5B-8421-9B3E-E6952C04D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49" y="3500326"/>
            <a:ext cx="6499203" cy="3250901"/>
          </a:xfrm>
          <a:prstGeom prst="rect">
            <a:avLst/>
          </a:prstGeom>
        </p:spPr>
      </p:pic>
      <p:sp>
        <p:nvSpPr>
          <p:cNvPr id="5" name="object 2">
            <a:extLst>
              <a:ext uri="{FF2B5EF4-FFF2-40B4-BE49-F238E27FC236}">
                <a16:creationId xmlns:a16="http://schemas.microsoft.com/office/drawing/2014/main" id="{CD2E54FE-2B9F-4254-D4FA-5A9370F19511}"/>
              </a:ext>
            </a:extLst>
          </p:cNvPr>
          <p:cNvSpPr/>
          <p:nvPr/>
        </p:nvSpPr>
        <p:spPr>
          <a:xfrm>
            <a:off x="-137160" y="0"/>
            <a:ext cx="12329160" cy="764982"/>
          </a:xfrm>
          <a:custGeom>
            <a:avLst/>
            <a:gdLst/>
            <a:ahLst/>
            <a:cxnLst/>
            <a:rect l="l" t="t" r="r" b="b"/>
            <a:pathLst>
              <a:path w="12192000" h="3114675">
                <a:moveTo>
                  <a:pt x="0" y="3114675"/>
                </a:moveTo>
                <a:lnTo>
                  <a:pt x="12192000" y="3114675"/>
                </a:lnTo>
                <a:lnTo>
                  <a:pt x="12192000" y="0"/>
                </a:lnTo>
                <a:lnTo>
                  <a:pt x="0" y="0"/>
                </a:lnTo>
                <a:lnTo>
                  <a:pt x="0" y="3114675"/>
                </a:lnTo>
                <a:close/>
              </a:path>
            </a:pathLst>
          </a:custGeom>
          <a:solidFill>
            <a:srgbClr val="00AD57"/>
          </a:solidFill>
        </p:spPr>
        <p:txBody>
          <a:bodyPr wrap="square" lIns="0" tIns="0" rIns="0" bIns="0" rtlCol="0"/>
          <a:lstStyle/>
          <a:p>
            <a:pPr marL="519113"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ea typeface="+mn-ea"/>
                <a:cs typeface="Arial" panose="020B0604020202020204" pitchFamily="34" charset="0"/>
              </a:rPr>
              <a:t>Fund Development</a:t>
            </a:r>
            <a:endParaRPr kumimoji="0" sz="4000" b="1"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pic>
        <p:nvPicPr>
          <p:cNvPr id="7" name="Picture 6" descr="A qr code with black squares&#10;&#10;Description automatically generated with low confidence">
            <a:extLst>
              <a:ext uri="{FF2B5EF4-FFF2-40B4-BE49-F238E27FC236}">
                <a16:creationId xmlns:a16="http://schemas.microsoft.com/office/drawing/2014/main" id="{657134C1-A6C2-EC26-4209-9FF687E6E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3909060"/>
            <a:ext cx="3028950" cy="2720342"/>
          </a:xfrm>
          <a:prstGeom prst="rect">
            <a:avLst/>
          </a:prstGeom>
        </p:spPr>
      </p:pic>
    </p:spTree>
    <p:extLst>
      <p:ext uri="{BB962C8B-B14F-4D97-AF65-F5344CB8AC3E}">
        <p14:creationId xmlns:p14="http://schemas.microsoft.com/office/powerpoint/2010/main" val="415970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64D2359-DC2D-F484-8042-AD781428A433}"/>
              </a:ext>
            </a:extLst>
          </p:cNvPr>
          <p:cNvGraphicFramePr>
            <a:graphicFrameLocks noGrp="1"/>
          </p:cNvGraphicFramePr>
          <p:nvPr>
            <p:extLst>
              <p:ext uri="{D42A27DB-BD31-4B8C-83A1-F6EECF244321}">
                <p14:modId xmlns:p14="http://schemas.microsoft.com/office/powerpoint/2010/main" val="4077823233"/>
              </p:ext>
            </p:extLst>
          </p:nvPr>
        </p:nvGraphicFramePr>
        <p:xfrm>
          <a:off x="971550" y="2743200"/>
          <a:ext cx="9133773" cy="3886203"/>
        </p:xfrm>
        <a:graphic>
          <a:graphicData uri="http://schemas.openxmlformats.org/drawingml/2006/table">
            <a:tbl>
              <a:tblPr firstRow="1" firstCol="1" bandRow="1">
                <a:tableStyleId>{21E4AEA4-8DFA-4A89-87EB-49C32662AFE0}</a:tableStyleId>
              </a:tblPr>
              <a:tblGrid>
                <a:gridCol w="1142881">
                  <a:extLst>
                    <a:ext uri="{9D8B030D-6E8A-4147-A177-3AD203B41FA5}">
                      <a16:colId xmlns:a16="http://schemas.microsoft.com/office/drawing/2014/main" val="1072383463"/>
                    </a:ext>
                  </a:extLst>
                </a:gridCol>
                <a:gridCol w="2919749">
                  <a:extLst>
                    <a:ext uri="{9D8B030D-6E8A-4147-A177-3AD203B41FA5}">
                      <a16:colId xmlns:a16="http://schemas.microsoft.com/office/drawing/2014/main" val="674084716"/>
                    </a:ext>
                  </a:extLst>
                </a:gridCol>
                <a:gridCol w="1010287">
                  <a:extLst>
                    <a:ext uri="{9D8B030D-6E8A-4147-A177-3AD203B41FA5}">
                      <a16:colId xmlns:a16="http://schemas.microsoft.com/office/drawing/2014/main" val="1156384128"/>
                    </a:ext>
                  </a:extLst>
                </a:gridCol>
                <a:gridCol w="4060856">
                  <a:extLst>
                    <a:ext uri="{9D8B030D-6E8A-4147-A177-3AD203B41FA5}">
                      <a16:colId xmlns:a16="http://schemas.microsoft.com/office/drawing/2014/main" val="1533416635"/>
                    </a:ext>
                  </a:extLst>
                </a:gridCol>
              </a:tblGrid>
              <a:tr h="580653">
                <a:tc>
                  <a:txBody>
                    <a:bodyPr/>
                    <a:lstStyle/>
                    <a:p>
                      <a:pPr marL="0" marR="0">
                        <a:lnSpc>
                          <a:spcPct val="107000"/>
                        </a:lnSpc>
                        <a:spcBef>
                          <a:spcPts val="0"/>
                        </a:spcBef>
                        <a:spcAft>
                          <a:spcPts val="0"/>
                        </a:spcAft>
                      </a:pPr>
                      <a:r>
                        <a:rPr lang="en-US" sz="1100" dirty="0">
                          <a:effectLst/>
                        </a:rPr>
                        <a:t>Troop Number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Service 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Troop Number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Service Unit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7105168"/>
                  </a:ext>
                </a:extLst>
              </a:tr>
              <a:tr h="550925">
                <a:tc>
                  <a:txBody>
                    <a:bodyPr/>
                    <a:lstStyle/>
                    <a:p>
                      <a:pPr marL="0" marR="0">
                        <a:lnSpc>
                          <a:spcPct val="107000"/>
                        </a:lnSpc>
                        <a:spcBef>
                          <a:spcPts val="0"/>
                        </a:spcBef>
                        <a:spcAft>
                          <a:spcPts val="0"/>
                        </a:spcAft>
                      </a:pPr>
                      <a:r>
                        <a:rPr lang="en-US" sz="1100" dirty="0">
                          <a:effectLst/>
                        </a:rPr>
                        <a:t>96810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Pequannock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98247</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a:effectLst/>
                        </a:rPr>
                        <a:t>Ramsey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7867701"/>
                  </a:ext>
                </a:extLst>
              </a:tr>
              <a:tr h="550925">
                <a:tc>
                  <a:txBody>
                    <a:bodyPr/>
                    <a:lstStyle/>
                    <a:p>
                      <a:pPr marL="0" marR="0">
                        <a:lnSpc>
                          <a:spcPct val="107000"/>
                        </a:lnSpc>
                        <a:spcBef>
                          <a:spcPts val="0"/>
                        </a:spcBef>
                        <a:spcAft>
                          <a:spcPts val="0"/>
                        </a:spcAft>
                      </a:pPr>
                      <a:r>
                        <a:rPr lang="en-US" sz="1100">
                          <a:effectLst/>
                        </a:rPr>
                        <a:t>97479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Oakland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98387</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a:effectLst/>
                        </a:rPr>
                        <a:t>Rockaway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9563984"/>
                  </a:ext>
                </a:extLst>
              </a:tr>
              <a:tr h="550925">
                <a:tc>
                  <a:txBody>
                    <a:bodyPr/>
                    <a:lstStyle/>
                    <a:p>
                      <a:pPr marL="0" marR="0">
                        <a:lnSpc>
                          <a:spcPct val="107000"/>
                        </a:lnSpc>
                        <a:spcBef>
                          <a:spcPts val="0"/>
                        </a:spcBef>
                        <a:spcAft>
                          <a:spcPts val="0"/>
                        </a:spcAft>
                      </a:pPr>
                      <a:r>
                        <a:rPr lang="en-US" sz="1100">
                          <a:effectLst/>
                        </a:rPr>
                        <a:t>97702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Passaic Valley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98543</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a:effectLst/>
                        </a:rPr>
                        <a:t>Wayne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1770281"/>
                  </a:ext>
                </a:extLst>
              </a:tr>
              <a:tr h="550925">
                <a:tc>
                  <a:txBody>
                    <a:bodyPr/>
                    <a:lstStyle/>
                    <a:p>
                      <a:pPr marL="0" marR="0">
                        <a:lnSpc>
                          <a:spcPct val="107000"/>
                        </a:lnSpc>
                        <a:spcBef>
                          <a:spcPts val="0"/>
                        </a:spcBef>
                        <a:spcAft>
                          <a:spcPts val="0"/>
                        </a:spcAft>
                      </a:pPr>
                      <a:r>
                        <a:rPr lang="en-US" sz="1100">
                          <a:effectLst/>
                        </a:rPr>
                        <a:t>98006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Closer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98614</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a:effectLst/>
                        </a:rPr>
                        <a:t>Randolph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0249232"/>
                  </a:ext>
                </a:extLst>
              </a:tr>
              <a:tr h="550925">
                <a:tc>
                  <a:txBody>
                    <a:bodyPr/>
                    <a:lstStyle/>
                    <a:p>
                      <a:pPr marL="0" marR="0">
                        <a:lnSpc>
                          <a:spcPct val="107000"/>
                        </a:lnSpc>
                        <a:spcBef>
                          <a:spcPts val="0"/>
                        </a:spcBef>
                        <a:spcAft>
                          <a:spcPts val="0"/>
                        </a:spcAft>
                      </a:pPr>
                      <a:r>
                        <a:rPr lang="en-US" sz="1100">
                          <a:effectLst/>
                        </a:rPr>
                        <a:t>98089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Fair Lawn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98638</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a:effectLst/>
                        </a:rPr>
                        <a:t>Parsippany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2956837"/>
                  </a:ext>
                </a:extLst>
              </a:tr>
              <a:tr h="550925">
                <a:tc>
                  <a:txBody>
                    <a:bodyPr/>
                    <a:lstStyle/>
                    <a:p>
                      <a:pPr marL="0" marR="0">
                        <a:lnSpc>
                          <a:spcPct val="107000"/>
                        </a:lnSpc>
                        <a:spcBef>
                          <a:spcPts val="0"/>
                        </a:spcBef>
                        <a:spcAft>
                          <a:spcPts val="0"/>
                        </a:spcAft>
                      </a:pPr>
                      <a:r>
                        <a:rPr lang="en-US" sz="1100">
                          <a:effectLst/>
                        </a:rPr>
                        <a:t>98147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Ramsey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a:solidFill>
                            <a:schemeClr val="bg1"/>
                          </a:solidFill>
                          <a:effectLst/>
                        </a:rPr>
                        <a:t>98696</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1100" dirty="0">
                          <a:effectLst/>
                        </a:rPr>
                        <a:t>High 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9088425"/>
                  </a:ext>
                </a:extLst>
              </a:tr>
            </a:tbl>
          </a:graphicData>
        </a:graphic>
      </p:graphicFrame>
      <p:sp>
        <p:nvSpPr>
          <p:cNvPr id="4" name="Rectangle 1">
            <a:extLst>
              <a:ext uri="{FF2B5EF4-FFF2-40B4-BE49-F238E27FC236}">
                <a16:creationId xmlns:a16="http://schemas.microsoft.com/office/drawing/2014/main" id="{EC03DA75-5AF7-65D8-6A66-B35221CCF079}"/>
              </a:ext>
            </a:extLst>
          </p:cNvPr>
          <p:cNvSpPr>
            <a:spLocks noChangeArrowheads="1"/>
          </p:cNvSpPr>
          <p:nvPr/>
        </p:nvSpPr>
        <p:spPr bwMode="auto">
          <a:xfrm>
            <a:off x="437322" y="-613273"/>
            <a:ext cx="11111948"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2023 Girl Scout Cookie Program	</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Thank you for participating in the 2023 Girl Scout Cookie Program. We are excited to announce the winning troops of the “Bling My Booth” contest. Congratulations!  Please refer to GSNNJ social media pages for pictures. Thank you to all troops that entered the contest!</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4C1FE33C-83F8-5288-4822-4A88984FDD27}"/>
              </a:ext>
            </a:extLst>
          </p:cNvPr>
          <p:cNvSpPr>
            <a:spLocks noGrp="1"/>
          </p:cNvSpPr>
          <p:nvPr>
            <p:ph type="sldNum" sz="quarter" idx="12"/>
          </p:nvPr>
        </p:nvSpPr>
        <p:spPr/>
        <p:txBody>
          <a:bodyPr/>
          <a:lstStyle/>
          <a:p>
            <a:fld id="{7691CCDB-B024-8747-B233-CAD1CBC7A901}" type="slidenum">
              <a:rPr lang="en-US" smtClean="0"/>
              <a:pPr/>
              <a:t>5</a:t>
            </a:fld>
            <a:endParaRPr lang="en-US"/>
          </a:p>
        </p:txBody>
      </p:sp>
      <p:sp>
        <p:nvSpPr>
          <p:cNvPr id="2" name="Title 15">
            <a:extLst>
              <a:ext uri="{FF2B5EF4-FFF2-40B4-BE49-F238E27FC236}">
                <a16:creationId xmlns:a16="http://schemas.microsoft.com/office/drawing/2014/main" id="{40C703C4-E42E-5DD2-BF76-14298F1AFFCE}"/>
              </a:ext>
            </a:extLst>
          </p:cNvPr>
          <p:cNvSpPr txBox="1">
            <a:spLocks/>
          </p:cNvSpPr>
          <p:nvPr/>
        </p:nvSpPr>
        <p:spPr>
          <a:xfrm>
            <a:off x="-9226" y="0"/>
            <a:ext cx="12201225" cy="902970"/>
          </a:xfrm>
          <a:prstGeom prst="rect">
            <a:avLst/>
          </a:prstGeom>
          <a:solidFill>
            <a:srgbClr val="00B050"/>
          </a:solidFill>
        </p:spPr>
        <p:txBody>
          <a:bodyPr/>
          <a:lstStyle>
            <a:lvl1pPr>
              <a:defRPr>
                <a:latin typeface="+mj-lt"/>
                <a:ea typeface="+mj-ea"/>
                <a:cs typeface="+mj-cs"/>
              </a:defRPr>
            </a:lvl1pPr>
          </a:lstStyle>
          <a:p>
            <a:r>
              <a:rPr lang="en-US" sz="4000" b="1" dirty="0">
                <a:solidFill>
                  <a:schemeClr val="bg1"/>
                </a:solidFill>
                <a:latin typeface="+mn-lt"/>
                <a:cs typeface="Arial" panose="020B0604020202020204" pitchFamily="34" charset="0"/>
              </a:rPr>
              <a:t>Product Program</a:t>
            </a:r>
          </a:p>
        </p:txBody>
      </p:sp>
    </p:spTree>
    <p:extLst>
      <p:ext uri="{BB962C8B-B14F-4D97-AF65-F5344CB8AC3E}">
        <p14:creationId xmlns:p14="http://schemas.microsoft.com/office/powerpoint/2010/main" val="155059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C47ED-CD15-9DA5-1B0C-724925C2517F}"/>
              </a:ext>
            </a:extLst>
          </p:cNvPr>
          <p:cNvPicPr>
            <a:picLocks noChangeAspect="1"/>
          </p:cNvPicPr>
          <p:nvPr/>
        </p:nvPicPr>
        <p:blipFill>
          <a:blip r:embed="rId3"/>
          <a:stretch>
            <a:fillRect/>
          </a:stretch>
        </p:blipFill>
        <p:spPr>
          <a:xfrm>
            <a:off x="913372" y="1143000"/>
            <a:ext cx="10365255" cy="5143500"/>
          </a:xfrm>
          <a:prstGeom prst="rect">
            <a:avLst/>
          </a:prstGeom>
        </p:spPr>
      </p:pic>
      <p:sp>
        <p:nvSpPr>
          <p:cNvPr id="9" name="Slide Number Placeholder 8">
            <a:extLst>
              <a:ext uri="{FF2B5EF4-FFF2-40B4-BE49-F238E27FC236}">
                <a16:creationId xmlns:a16="http://schemas.microsoft.com/office/drawing/2014/main" id="{EDBA3026-E350-92CF-BE62-614668928842}"/>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2" name="Title 15">
            <a:extLst>
              <a:ext uri="{FF2B5EF4-FFF2-40B4-BE49-F238E27FC236}">
                <a16:creationId xmlns:a16="http://schemas.microsoft.com/office/drawing/2014/main" id="{2DE9028F-A86D-225F-90D0-81D4BD6D83AE}"/>
              </a:ext>
            </a:extLst>
          </p:cNvPr>
          <p:cNvSpPr txBox="1">
            <a:spLocks/>
          </p:cNvSpPr>
          <p:nvPr/>
        </p:nvSpPr>
        <p:spPr>
          <a:xfrm>
            <a:off x="-9226" y="0"/>
            <a:ext cx="12201225" cy="730588"/>
          </a:xfrm>
          <a:prstGeom prst="rect">
            <a:avLst/>
          </a:prstGeom>
          <a:solidFill>
            <a:srgbClr val="00B050"/>
          </a:solidFill>
        </p:spPr>
        <p:txBody>
          <a:bodyPr/>
          <a:lstStyle>
            <a:lvl1pPr>
              <a:defRPr>
                <a:latin typeface="+mj-lt"/>
                <a:ea typeface="+mj-ea"/>
                <a:cs typeface="+mj-cs"/>
              </a:defRPr>
            </a:lvl1pPr>
          </a:lstStyle>
          <a:p>
            <a:r>
              <a:rPr lang="en-US" sz="4000" b="1" dirty="0">
                <a:solidFill>
                  <a:schemeClr val="bg1"/>
                </a:solidFill>
                <a:latin typeface="+mn-lt"/>
                <a:cs typeface="Arial" panose="020B0604020202020204" pitchFamily="34" charset="0"/>
              </a:rPr>
              <a:t>Product Program</a:t>
            </a:r>
          </a:p>
        </p:txBody>
      </p:sp>
    </p:spTree>
    <p:extLst>
      <p:ext uri="{BB962C8B-B14F-4D97-AF65-F5344CB8AC3E}">
        <p14:creationId xmlns:p14="http://schemas.microsoft.com/office/powerpoint/2010/main" val="3745929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5039763" y="669714"/>
            <a:ext cx="914400" cy="914400"/>
          </a:xfrm>
          <a:custGeom>
            <a:avLst/>
            <a:gdLst/>
            <a:ahLst/>
            <a:cxnLst/>
            <a:rect l="l" t="t" r="r" b="b"/>
            <a:pathLst>
              <a:path w="914400" h="914400">
                <a:moveTo>
                  <a:pt x="0" y="457200"/>
                </a:moveTo>
                <a:lnTo>
                  <a:pt x="2359" y="410437"/>
                </a:lnTo>
                <a:lnTo>
                  <a:pt x="9284" y="365029"/>
                </a:lnTo>
                <a:lnTo>
                  <a:pt x="20546" y="321206"/>
                </a:lnTo>
                <a:lnTo>
                  <a:pt x="35915" y="279195"/>
                </a:lnTo>
                <a:lnTo>
                  <a:pt x="55161" y="239227"/>
                </a:lnTo>
                <a:lnTo>
                  <a:pt x="78056" y="201531"/>
                </a:lnTo>
                <a:lnTo>
                  <a:pt x="104370" y="166337"/>
                </a:lnTo>
                <a:lnTo>
                  <a:pt x="133873" y="133873"/>
                </a:lnTo>
                <a:lnTo>
                  <a:pt x="166337" y="104370"/>
                </a:lnTo>
                <a:lnTo>
                  <a:pt x="201531" y="78056"/>
                </a:lnTo>
                <a:lnTo>
                  <a:pt x="239227" y="55161"/>
                </a:lnTo>
                <a:lnTo>
                  <a:pt x="279195" y="35915"/>
                </a:lnTo>
                <a:lnTo>
                  <a:pt x="321206" y="20546"/>
                </a:lnTo>
                <a:lnTo>
                  <a:pt x="365029" y="9284"/>
                </a:lnTo>
                <a:lnTo>
                  <a:pt x="410437" y="2359"/>
                </a:lnTo>
                <a:lnTo>
                  <a:pt x="457200" y="0"/>
                </a:lnTo>
                <a:lnTo>
                  <a:pt x="503941" y="2359"/>
                </a:lnTo>
                <a:lnTo>
                  <a:pt x="549333" y="9284"/>
                </a:lnTo>
                <a:lnTo>
                  <a:pt x="593146" y="20546"/>
                </a:lnTo>
                <a:lnTo>
                  <a:pt x="635150" y="35915"/>
                </a:lnTo>
                <a:lnTo>
                  <a:pt x="675116" y="55161"/>
                </a:lnTo>
                <a:lnTo>
                  <a:pt x="712812" y="78056"/>
                </a:lnTo>
                <a:lnTo>
                  <a:pt x="748009" y="104370"/>
                </a:lnTo>
                <a:lnTo>
                  <a:pt x="780478" y="133873"/>
                </a:lnTo>
                <a:lnTo>
                  <a:pt x="809988" y="166337"/>
                </a:lnTo>
                <a:lnTo>
                  <a:pt x="836309" y="201531"/>
                </a:lnTo>
                <a:lnTo>
                  <a:pt x="859212" y="239227"/>
                </a:lnTo>
                <a:lnTo>
                  <a:pt x="878466" y="279195"/>
                </a:lnTo>
                <a:lnTo>
                  <a:pt x="893842" y="321206"/>
                </a:lnTo>
                <a:lnTo>
                  <a:pt x="905110" y="365029"/>
                </a:lnTo>
                <a:lnTo>
                  <a:pt x="912039" y="410437"/>
                </a:lnTo>
                <a:lnTo>
                  <a:pt x="914400" y="457200"/>
                </a:lnTo>
                <a:lnTo>
                  <a:pt x="912039" y="503941"/>
                </a:lnTo>
                <a:lnTo>
                  <a:pt x="905110" y="549333"/>
                </a:lnTo>
                <a:lnTo>
                  <a:pt x="893842" y="593146"/>
                </a:lnTo>
                <a:lnTo>
                  <a:pt x="878466" y="635150"/>
                </a:lnTo>
                <a:lnTo>
                  <a:pt x="859212" y="675116"/>
                </a:lnTo>
                <a:lnTo>
                  <a:pt x="836309" y="712812"/>
                </a:lnTo>
                <a:lnTo>
                  <a:pt x="809988" y="748009"/>
                </a:lnTo>
                <a:lnTo>
                  <a:pt x="780478" y="780478"/>
                </a:lnTo>
                <a:lnTo>
                  <a:pt x="748009" y="809988"/>
                </a:lnTo>
                <a:lnTo>
                  <a:pt x="712812" y="836309"/>
                </a:lnTo>
                <a:lnTo>
                  <a:pt x="675116" y="859212"/>
                </a:lnTo>
                <a:lnTo>
                  <a:pt x="635150" y="878466"/>
                </a:lnTo>
                <a:lnTo>
                  <a:pt x="593146" y="893842"/>
                </a:lnTo>
                <a:lnTo>
                  <a:pt x="549333" y="905110"/>
                </a:lnTo>
                <a:lnTo>
                  <a:pt x="503941" y="912039"/>
                </a:lnTo>
                <a:lnTo>
                  <a:pt x="457200" y="914400"/>
                </a:lnTo>
                <a:lnTo>
                  <a:pt x="410437" y="912039"/>
                </a:lnTo>
                <a:lnTo>
                  <a:pt x="365029" y="905110"/>
                </a:lnTo>
                <a:lnTo>
                  <a:pt x="321206" y="893842"/>
                </a:lnTo>
                <a:lnTo>
                  <a:pt x="279195" y="878466"/>
                </a:lnTo>
                <a:lnTo>
                  <a:pt x="239227" y="859212"/>
                </a:lnTo>
                <a:lnTo>
                  <a:pt x="201531" y="836309"/>
                </a:lnTo>
                <a:lnTo>
                  <a:pt x="166337" y="809988"/>
                </a:lnTo>
                <a:lnTo>
                  <a:pt x="133873" y="780478"/>
                </a:lnTo>
                <a:lnTo>
                  <a:pt x="104370" y="748009"/>
                </a:lnTo>
                <a:lnTo>
                  <a:pt x="78056" y="712812"/>
                </a:lnTo>
                <a:lnTo>
                  <a:pt x="55161" y="675116"/>
                </a:lnTo>
                <a:lnTo>
                  <a:pt x="35915" y="635150"/>
                </a:lnTo>
                <a:lnTo>
                  <a:pt x="20546" y="593146"/>
                </a:lnTo>
                <a:lnTo>
                  <a:pt x="9284" y="549333"/>
                </a:lnTo>
                <a:lnTo>
                  <a:pt x="2359" y="503941"/>
                </a:lnTo>
                <a:lnTo>
                  <a:pt x="0" y="457200"/>
                </a:lnTo>
                <a:close/>
              </a:path>
            </a:pathLst>
          </a:custGeom>
          <a:ln w="953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139776" y="769727"/>
            <a:ext cx="714375" cy="7143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le 15">
            <a:extLst>
              <a:ext uri="{FF2B5EF4-FFF2-40B4-BE49-F238E27FC236}">
                <a16:creationId xmlns:a16="http://schemas.microsoft.com/office/drawing/2014/main" id="{704E2A9E-68E6-4C1E-A0C6-EB07497690D0}"/>
              </a:ext>
            </a:extLst>
          </p:cNvPr>
          <p:cNvSpPr txBox="1">
            <a:spLocks/>
          </p:cNvSpPr>
          <p:nvPr/>
        </p:nvSpPr>
        <p:spPr>
          <a:xfrm>
            <a:off x="-61849" y="-35855"/>
            <a:ext cx="12192001" cy="632792"/>
          </a:xfrm>
          <a:prstGeom prst="rect">
            <a:avLst/>
          </a:prstGeom>
          <a:solidFill>
            <a:srgbClr val="00B050"/>
          </a:solidFill>
        </p:spPr>
        <p:txBody>
          <a:bodyPr/>
          <a:lstStyle>
            <a:lvl1pPr>
              <a:defRPr>
                <a:latin typeface="+mj-lt"/>
                <a:ea typeface="+mj-ea"/>
                <a:cs typeface="+mj-cs"/>
              </a:defRPr>
            </a:lvl1pPr>
          </a:lstStyle>
          <a:p>
            <a:pPr marL="465127"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EFFFF"/>
                </a:solidFill>
                <a:effectLst/>
                <a:uLnTx/>
                <a:uFillTx/>
                <a:latin typeface="+mn-lt"/>
                <a:ea typeface="+mj-ea"/>
                <a:cs typeface="Arial" panose="020B0604020202020204" pitchFamily="34" charset="0"/>
              </a:rPr>
              <a:t>Retail Sales </a:t>
            </a:r>
          </a:p>
        </p:txBody>
      </p:sp>
      <p:sp>
        <p:nvSpPr>
          <p:cNvPr id="2" name="Rectangle 1">
            <a:extLst>
              <a:ext uri="{FF2B5EF4-FFF2-40B4-BE49-F238E27FC236}">
                <a16:creationId xmlns:a16="http://schemas.microsoft.com/office/drawing/2014/main" id="{2A4C73AA-9F67-4B4B-AA16-51BDED2FEF43}"/>
              </a:ext>
            </a:extLst>
          </p:cNvPr>
          <p:cNvSpPr/>
          <p:nvPr/>
        </p:nvSpPr>
        <p:spPr>
          <a:xfrm>
            <a:off x="2311937" y="1699031"/>
            <a:ext cx="744443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10" name="Text Placeholder 3">
            <a:extLst>
              <a:ext uri="{FF2B5EF4-FFF2-40B4-BE49-F238E27FC236}">
                <a16:creationId xmlns:a16="http://schemas.microsoft.com/office/drawing/2014/main" id="{76C5CF2D-D489-4991-9F89-A0F759EB1193}"/>
              </a:ext>
            </a:extLst>
          </p:cNvPr>
          <p:cNvSpPr txBox="1">
            <a:spLocks/>
          </p:cNvSpPr>
          <p:nvPr/>
        </p:nvSpPr>
        <p:spPr>
          <a:xfrm>
            <a:off x="550499" y="909201"/>
            <a:ext cx="5583603" cy="5444215"/>
          </a:xfrm>
          <a:prstGeom prst="rect">
            <a:avLst/>
          </a:prstGeom>
        </p:spPr>
        <p:txBody>
          <a:bodyPr lIns="91440" tIns="45720" rIns="91440" bIns="45720" anchor="t">
            <a:normAutofit fontScale="3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B050"/>
                </a:solidFill>
                <a:effectLst/>
                <a:uLnTx/>
                <a:uFillTx/>
                <a:ea typeface="Calibri" panose="020F0502020204030204" pitchFamily="34" charset="0"/>
                <a:cs typeface="Arial"/>
              </a:rPr>
              <a:t>GSNNJ Shop Hours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D9D9D9"/>
                </a:solidFill>
                <a:effectLst/>
                <a:uLnTx/>
                <a:uFillTx/>
                <a:ea typeface="Calibri" panose="020F0502020204030204" pitchFamily="34" charset="0"/>
                <a:cs typeface="Arial"/>
              </a:rPr>
              <a:t>  </a:t>
            </a:r>
            <a:r>
              <a:rPr kumimoji="0" lang="en-US" sz="1600" b="0" i="0" u="none" strike="noStrike" kern="0" cap="none" spc="0" normalizeH="0" baseline="0" noProof="0" dirty="0">
                <a:ln>
                  <a:noFill/>
                </a:ln>
                <a:solidFill>
                  <a:srgbClr val="00B351">
                    <a:lumMod val="60000"/>
                    <a:lumOff val="40000"/>
                  </a:srgbClr>
                </a:solidFill>
                <a:effectLst/>
                <a:uLnTx/>
                <a:uFillTx/>
                <a:ea typeface="Calibri" panose="020F0502020204030204" pitchFamily="34" charset="0"/>
                <a:cs typeface="Arial"/>
              </a:rPr>
              <a:t> </a:t>
            </a:r>
            <a:endParaRPr kumimoji="0" lang="en-US" sz="4933" b="0" i="0" u="none" strike="noStrike" kern="0" cap="none" spc="0" normalizeH="0" baseline="0" noProof="0" dirty="0">
              <a:ln>
                <a:noFill/>
              </a:ln>
              <a:solidFill>
                <a:srgbClr val="00B351">
                  <a:lumMod val="60000"/>
                  <a:lumOff val="40000"/>
                </a:srgbClr>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200" b="0" i="0" u="none" strike="noStrike" kern="0" cap="none" spc="0" normalizeH="0" baseline="0" noProof="0" dirty="0">
              <a:ln>
                <a:noFill/>
              </a:ln>
              <a:solidFill>
                <a:srgbClr val="00B351">
                  <a:lumMod val="60000"/>
                  <a:lumOff val="40000"/>
                </a:srgbClr>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1" i="0" u="sng" strike="noStrike" kern="0" cap="none" spc="0" normalizeH="0" baseline="0" noProof="0" dirty="0">
                <a:ln>
                  <a:noFill/>
                </a:ln>
                <a:solidFill>
                  <a:srgbClr val="00B351">
                    <a:lumMod val="75000"/>
                  </a:srgbClr>
                </a:solidFill>
                <a:effectLst/>
                <a:uLnTx/>
                <a:uFillTx/>
                <a:ea typeface="+mn-lt"/>
                <a:cs typeface="+mn-lt"/>
              </a:rPr>
              <a:t>Paramus Shop Hours</a:t>
            </a:r>
            <a:r>
              <a:rPr kumimoji="0" lang="en-US" sz="6200" b="1" i="0" u="none" strike="noStrike" kern="0" cap="none" spc="0" normalizeH="0" baseline="0" noProof="0" dirty="0">
                <a:ln>
                  <a:noFill/>
                </a:ln>
                <a:solidFill>
                  <a:srgbClr val="00B351">
                    <a:lumMod val="75000"/>
                  </a:srgbClr>
                </a:solidFill>
                <a:effectLst/>
                <a:uLnTx/>
                <a:uFillTx/>
                <a:ea typeface="+mn-lt"/>
                <a:cs typeface="+mn-lt"/>
              </a:rPr>
              <a:t> </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Mondays through Fridays</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9:00 a.m. to 12:00 p.m. &amp; 1:00 p.m. to 5:00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Tuesdays until 6:00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4900" b="1" i="0" u="none" strike="noStrike" kern="0" cap="none" spc="0" normalizeH="0" baseline="0" noProof="0" dirty="0">
                <a:ln>
                  <a:noFill/>
                </a:ln>
                <a:solidFill>
                  <a:srgbClr val="000000"/>
                </a:solidFill>
                <a:effectLst/>
                <a:uLnTx/>
                <a:uFillTx/>
                <a:ea typeface="+mn-lt"/>
                <a:cs typeface="+mn-lt"/>
              </a:rPr>
              <a:t>Email the shop at: </a:t>
            </a:r>
            <a:r>
              <a:rPr kumimoji="0" lang="en-US" sz="4900" b="1" i="0" u="none" strike="noStrike" kern="0" cap="none" spc="0" normalizeH="0" baseline="0" noProof="0" dirty="0">
                <a:ln>
                  <a:noFill/>
                </a:ln>
                <a:solidFill>
                  <a:srgbClr val="000000"/>
                </a:solidFill>
                <a:effectLst/>
                <a:uLnTx/>
                <a:uFillTx/>
                <a:ea typeface="+mn-lt"/>
                <a:cs typeface="+mn-lt"/>
                <a:hlinkClick r:id="rId4"/>
              </a:rPr>
              <a:t>paramusshop@gsnnj.org</a:t>
            </a:r>
            <a:r>
              <a:rPr kumimoji="0" lang="en-US" sz="4900" b="1" i="0" u="none" strike="noStrike" kern="0" cap="none" spc="0" normalizeH="0" baseline="0" noProof="0" dirty="0">
                <a:ln>
                  <a:noFill/>
                </a:ln>
                <a:solidFill>
                  <a:srgbClr val="000000"/>
                </a:solidFill>
                <a:effectLst/>
                <a:uLnTx/>
                <a:uFillTx/>
                <a:ea typeface="+mn-lt"/>
                <a:cs typeface="+mn-lt"/>
              </a:rPr>
              <a:t> </a:t>
            </a:r>
            <a:endParaRPr kumimoji="0" lang="en-US" sz="49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200" b="1" i="0" u="sng" strike="noStrike" kern="0" cap="none" spc="0" normalizeH="0" baseline="0" noProof="0" dirty="0">
              <a:ln>
                <a:noFill/>
              </a:ln>
              <a:solidFill>
                <a:srgbClr val="F590D5"/>
              </a:solidFill>
              <a:effectLst/>
              <a:uLnTx/>
              <a:uFillTx/>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1" i="0" u="sng" strike="noStrike" kern="0" cap="none" spc="0" normalizeH="0" baseline="0" noProof="0" dirty="0">
                <a:ln>
                  <a:noFill/>
                </a:ln>
                <a:solidFill>
                  <a:srgbClr val="E33BAE"/>
                </a:solidFill>
                <a:effectLst/>
                <a:uLnTx/>
                <a:uFillTx/>
                <a:ea typeface="+mn-lt"/>
                <a:cs typeface="+mn-lt"/>
              </a:rPr>
              <a:t>Randolph Shop Hours</a:t>
            </a:r>
            <a:r>
              <a:rPr kumimoji="0" lang="en-US" sz="6200" b="1" i="0" u="none" strike="noStrike" kern="0" cap="none" spc="0" normalizeH="0" baseline="0" noProof="0" dirty="0">
                <a:ln>
                  <a:noFill/>
                </a:ln>
                <a:solidFill>
                  <a:srgbClr val="F590D5"/>
                </a:solidFill>
                <a:effectLst/>
                <a:uLnTx/>
                <a:uFillTx/>
                <a:ea typeface="+mn-lt"/>
                <a:cs typeface="+mn-lt"/>
              </a:rPr>
              <a:t> </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Mondays through Fridays</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9:00 a.m. to 12:00 p.m. &amp; 1:00 p.m. to 5:00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Tuesdays until 6:00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4900" b="1" i="0" u="none" strike="noStrike" kern="0" cap="none" spc="0" normalizeH="0" baseline="0" noProof="0" dirty="0">
                <a:ln>
                  <a:noFill/>
                </a:ln>
                <a:solidFill>
                  <a:srgbClr val="000000"/>
                </a:solidFill>
                <a:effectLst/>
                <a:uLnTx/>
                <a:uFillTx/>
                <a:ea typeface="+mn-lt"/>
                <a:cs typeface="+mn-lt"/>
              </a:rPr>
              <a:t>Email the shop at: </a:t>
            </a:r>
            <a:r>
              <a:rPr kumimoji="0" lang="en-US" sz="4900" b="1" i="0" u="none" strike="noStrike" kern="0" cap="none" spc="0" normalizeH="0" baseline="0" noProof="0" dirty="0">
                <a:ln>
                  <a:noFill/>
                </a:ln>
                <a:solidFill>
                  <a:srgbClr val="000000"/>
                </a:solidFill>
                <a:effectLst/>
                <a:uLnTx/>
                <a:uFillTx/>
                <a:ea typeface="+mn-lt"/>
                <a:cs typeface="+mn-lt"/>
                <a:hlinkClick r:id="rId5"/>
              </a:rPr>
              <a:t>randolphshop@gsnnj.org</a:t>
            </a:r>
            <a:r>
              <a:rPr kumimoji="0" lang="en-US" sz="4900" b="1" i="0" u="none" strike="noStrike" kern="0" cap="none" spc="0" normalizeH="0" baseline="0" noProof="0" dirty="0">
                <a:ln>
                  <a:noFill/>
                </a:ln>
                <a:solidFill>
                  <a:srgbClr val="000000"/>
                </a:solidFill>
                <a:effectLst/>
                <a:uLnTx/>
                <a:uFillTx/>
                <a:ea typeface="+mn-lt"/>
                <a:cs typeface="+mn-lt"/>
              </a:rPr>
              <a:t> </a:t>
            </a:r>
            <a:endParaRPr kumimoji="0" lang="en-US" sz="49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200" b="1" i="0" u="sng" strike="noStrike" kern="0" cap="none" spc="0" normalizeH="0" baseline="0" noProof="0" dirty="0">
              <a:ln>
                <a:noFill/>
              </a:ln>
              <a:solidFill>
                <a:srgbClr val="0070C0"/>
              </a:solidFill>
              <a:effectLst/>
              <a:uLnTx/>
              <a:uFillTx/>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1" i="0" u="sng" strike="noStrike" kern="0" cap="none" spc="0" normalizeH="0" baseline="0" noProof="0" dirty="0">
                <a:ln>
                  <a:noFill/>
                </a:ln>
                <a:solidFill>
                  <a:srgbClr val="0070C0"/>
                </a:solidFill>
                <a:effectLst/>
                <a:uLnTx/>
                <a:uFillTx/>
                <a:ea typeface="+mn-lt"/>
                <a:cs typeface="+mn-lt"/>
              </a:rPr>
              <a:t>Riverdale Shop Hours</a:t>
            </a:r>
            <a:br>
              <a:rPr kumimoji="0" lang="en-US" sz="6200" b="1" i="0" u="sng"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Mondays, Tuesdays, Thursdays &amp; Fridays</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9:00 a.m. to 12:00 p.m. &amp; 1:00 p.m. to 5:00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Tuesdays until 6:00 p.m.</a:t>
            </a:r>
            <a:br>
              <a:rPr kumimoji="0" lang="en-US" sz="6200" b="1" i="0" u="none" strike="noStrike" kern="0" cap="none" spc="0" normalizeH="0" baseline="0" noProof="0" dirty="0">
                <a:ln>
                  <a:noFill/>
                </a:ln>
                <a:solidFill>
                  <a:srgbClr val="000000"/>
                </a:solidFill>
                <a:effectLst/>
                <a:uLnTx/>
                <a:uFillTx/>
                <a:ea typeface="+mn-lt"/>
                <a:cs typeface="+mn-lt"/>
              </a:rPr>
            </a:br>
            <a:r>
              <a:rPr kumimoji="0" lang="en-US" sz="6200" b="1" i="0" u="none" strike="noStrike" kern="0" cap="none" spc="0" normalizeH="0" baseline="0" noProof="0" dirty="0">
                <a:ln>
                  <a:noFill/>
                </a:ln>
                <a:solidFill>
                  <a:srgbClr val="000000"/>
                </a:solidFill>
                <a:effectLst/>
                <a:uLnTx/>
                <a:uFillTx/>
                <a:ea typeface="+mn-lt"/>
                <a:cs typeface="+mn-lt"/>
              </a:rPr>
              <a:t>Closed Wednesdays</a:t>
            </a:r>
            <a:br>
              <a:rPr kumimoji="0" lang="en-US" sz="6200" b="1" i="0" u="sng" strike="noStrike" kern="0" cap="none" spc="0" normalizeH="0" baseline="0" noProof="0" dirty="0">
                <a:ln>
                  <a:noFill/>
                </a:ln>
                <a:solidFill>
                  <a:srgbClr val="000000"/>
                </a:solidFill>
                <a:effectLst/>
                <a:uLnTx/>
                <a:uFillTx/>
                <a:ea typeface="+mn-lt"/>
                <a:cs typeface="+mn-lt"/>
              </a:rPr>
            </a:br>
            <a:r>
              <a:rPr kumimoji="0" lang="en-US" sz="4900" b="1" i="0" u="none" strike="noStrike" kern="0" cap="none" spc="0" normalizeH="0" baseline="0" noProof="0" dirty="0">
                <a:ln>
                  <a:noFill/>
                </a:ln>
                <a:solidFill>
                  <a:srgbClr val="000000"/>
                </a:solidFill>
                <a:effectLst/>
                <a:uLnTx/>
                <a:uFillTx/>
                <a:ea typeface="+mn-lt"/>
                <a:cs typeface="+mn-lt"/>
              </a:rPr>
              <a:t>Email the shop at: </a:t>
            </a:r>
            <a:r>
              <a:rPr kumimoji="0" lang="en-US" sz="4900" b="1" i="0" u="none" strike="noStrike" kern="0" cap="none" spc="0" normalizeH="0" baseline="0" noProof="0" dirty="0">
                <a:ln>
                  <a:noFill/>
                </a:ln>
                <a:solidFill>
                  <a:srgbClr val="000000"/>
                </a:solidFill>
                <a:effectLst/>
                <a:uLnTx/>
                <a:uFillTx/>
                <a:ea typeface="+mn-lt"/>
                <a:cs typeface="+mn-lt"/>
                <a:hlinkClick r:id="rId6"/>
              </a:rPr>
              <a:t>riverdaleshop@gsnnj.org</a:t>
            </a:r>
            <a:r>
              <a:rPr kumimoji="0" lang="en-US" sz="4900" b="1" i="0" u="none" strike="noStrike" kern="0" cap="none" spc="0" normalizeH="0" baseline="0" noProof="0" dirty="0">
                <a:ln>
                  <a:noFill/>
                </a:ln>
                <a:solidFill>
                  <a:srgbClr val="000000"/>
                </a:solidFill>
                <a:effectLst/>
                <a:uLnTx/>
                <a:uFillTx/>
                <a:ea typeface="+mn-lt"/>
                <a:cs typeface="+mn-lt"/>
              </a:rPr>
              <a:t> </a:t>
            </a:r>
            <a:endParaRPr kumimoji="0" lang="en-US" sz="49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sng"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2" descr="About | Our Council | Shop">
            <a:extLst>
              <a:ext uri="{FF2B5EF4-FFF2-40B4-BE49-F238E27FC236}">
                <a16:creationId xmlns:a16="http://schemas.microsoft.com/office/drawing/2014/main" id="{4988EB00-2F9D-478B-9F2B-8DCFCDA1EAD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00663" y="1050842"/>
            <a:ext cx="5048251" cy="14287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299A90C-914C-F427-A7CF-267860870734}"/>
              </a:ext>
            </a:extLst>
          </p:cNvPr>
          <p:cNvSpPr txBox="1"/>
          <p:nvPr/>
        </p:nvSpPr>
        <p:spPr>
          <a:xfrm>
            <a:off x="172488" y="5980537"/>
            <a:ext cx="5923512" cy="4154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Palatino Linotype" panose="02040502050505030304"/>
                <a:ea typeface="+mn-ea"/>
                <a:cs typeface="+mn-cs"/>
              </a:rPr>
              <a:t>Lockers now available at all three locations!</a:t>
            </a:r>
          </a:p>
        </p:txBody>
      </p:sp>
      <p:sp>
        <p:nvSpPr>
          <p:cNvPr id="15" name="TextBox 14">
            <a:extLst>
              <a:ext uri="{FF2B5EF4-FFF2-40B4-BE49-F238E27FC236}">
                <a16:creationId xmlns:a16="http://schemas.microsoft.com/office/drawing/2014/main" id="{E67146D7-F98E-21CD-AAB9-5A93800265A7}"/>
              </a:ext>
            </a:extLst>
          </p:cNvPr>
          <p:cNvSpPr txBox="1"/>
          <p:nvPr/>
        </p:nvSpPr>
        <p:spPr>
          <a:xfrm>
            <a:off x="2762250" y="6361473"/>
            <a:ext cx="7354043"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Palatino Linotype" panose="02040502050505030304"/>
                <a:ea typeface="+mn-ea"/>
                <a:cs typeface="+mn-cs"/>
              </a:rPr>
              <a:t>**Please visit </a:t>
            </a:r>
            <a:r>
              <a:rPr kumimoji="0" lang="en-US" sz="2000" b="1" i="0" u="none" strike="noStrike" kern="1200" cap="none" spc="0" normalizeH="0" baseline="0" noProof="0" dirty="0">
                <a:ln>
                  <a:noFill/>
                </a:ln>
                <a:solidFill>
                  <a:srgbClr val="000000"/>
                </a:solidFill>
                <a:effectLst/>
                <a:uLnTx/>
                <a:uFillTx/>
                <a:latin typeface="Palatino Linotype" panose="02040502050505030304"/>
                <a:ea typeface="+mn-ea"/>
                <a:cs typeface="+mn-cs"/>
                <a:hlinkClick r:id="rId8"/>
              </a:rPr>
              <a:t>www.gsnnj.org/shop</a:t>
            </a:r>
            <a:r>
              <a:rPr kumimoji="0" lang="en-US" sz="2000" b="1" i="0" u="none" strike="noStrike" kern="1200" cap="none" spc="0" normalizeH="0" baseline="0" noProof="0" dirty="0">
                <a:ln>
                  <a:noFill/>
                </a:ln>
                <a:solidFill>
                  <a:srgbClr val="000000"/>
                </a:solidFill>
                <a:effectLst/>
                <a:uLnTx/>
                <a:uFillTx/>
                <a:latin typeface="Palatino Linotype" panose="02040502050505030304"/>
                <a:ea typeface="+mn-ea"/>
                <a:cs typeface="+mn-cs"/>
              </a:rPr>
              <a:t> for most current hours**</a:t>
            </a:r>
          </a:p>
        </p:txBody>
      </p:sp>
      <p:sp>
        <p:nvSpPr>
          <p:cNvPr id="4" name="TextBox 3">
            <a:extLst>
              <a:ext uri="{FF2B5EF4-FFF2-40B4-BE49-F238E27FC236}">
                <a16:creationId xmlns:a16="http://schemas.microsoft.com/office/drawing/2014/main" id="{628EF492-9DB7-6DC4-85DE-5F70F21CFB3C}"/>
              </a:ext>
            </a:extLst>
          </p:cNvPr>
          <p:cNvSpPr txBox="1"/>
          <p:nvPr/>
        </p:nvSpPr>
        <p:spPr>
          <a:xfrm>
            <a:off x="6683604" y="2743200"/>
            <a:ext cx="5048251" cy="3261674"/>
          </a:xfrm>
          <a:prstGeom prst="rect">
            <a:avLst/>
          </a:prstGeom>
          <a:noFill/>
          <a:ln>
            <a:noFill/>
          </a:ln>
        </p:spPr>
        <p:txBody>
          <a:bodyPr vert="horz" wrap="square" lIns="91440" tIns="45720" rIns="91440" bIns="45720" rtlCol="0" anchor="ctr">
            <a:noAutofit/>
          </a:bodyPr>
          <a:lstStyle/>
          <a:p>
            <a:pPr algn="ctr"/>
            <a:r>
              <a:rPr lang="en-US" sz="2400" b="1" dirty="0">
                <a:solidFill>
                  <a:srgbClr val="000000"/>
                </a:solidFill>
                <a:latin typeface="Palatino Linotype"/>
                <a:ea typeface="Calibri"/>
                <a:cs typeface="Calibri"/>
              </a:rPr>
              <a:t>Council shops</a:t>
            </a:r>
            <a:r>
              <a:rPr lang="en-US" sz="2400" b="1" dirty="0">
                <a:latin typeface="Palatino Linotype"/>
                <a:ea typeface="+mn-lt"/>
                <a:cs typeface="+mn-lt"/>
              </a:rPr>
              <a:t> will be closed for Inventory  July 17-28</a:t>
            </a:r>
            <a:r>
              <a:rPr lang="en-US" sz="2400" b="1" baseline="30000" dirty="0">
                <a:latin typeface="Palatino Linotype"/>
                <a:ea typeface="+mn-lt"/>
                <a:cs typeface="+mn-lt"/>
              </a:rPr>
              <a:t>th</a:t>
            </a:r>
            <a:r>
              <a:rPr lang="en-US" sz="2400" b="1" dirty="0">
                <a:latin typeface="Palatino Linotype"/>
                <a:ea typeface="+mn-lt"/>
                <a:cs typeface="+mn-lt"/>
              </a:rPr>
              <a:t>  </a:t>
            </a:r>
          </a:p>
          <a:p>
            <a:pPr algn="ctr"/>
            <a:endParaRPr lang="en-US" sz="2400" b="1" dirty="0">
              <a:latin typeface="Palatino Linotype"/>
              <a:ea typeface="+mn-lt"/>
              <a:cs typeface="+mn-lt"/>
            </a:endParaRPr>
          </a:p>
          <a:p>
            <a:pPr algn="ctr"/>
            <a:r>
              <a:rPr lang="en-US" sz="2400" b="1" dirty="0">
                <a:latin typeface="Palatino Linotype"/>
                <a:ea typeface="+mn-lt"/>
                <a:cs typeface="+mn-lt"/>
              </a:rPr>
              <a:t>We will resume summer hours Monday July 31</a:t>
            </a:r>
            <a:r>
              <a:rPr lang="en-US" sz="2400" b="1" baseline="30000" dirty="0">
                <a:latin typeface="Palatino Linotype"/>
                <a:ea typeface="+mn-lt"/>
                <a:cs typeface="+mn-lt"/>
              </a:rPr>
              <a:t>st</a:t>
            </a:r>
            <a:r>
              <a:rPr lang="en-US" sz="2400" b="1" dirty="0">
                <a:latin typeface="Palatino Linotype"/>
                <a:ea typeface="+mn-lt"/>
                <a:cs typeface="+mn-lt"/>
              </a:rPr>
              <a:t>. </a:t>
            </a:r>
            <a:endParaRPr lang="en-US" sz="2400" b="1" dirty="0">
              <a:latin typeface="Palatino Linotype"/>
              <a:ea typeface="Calibri"/>
              <a:cs typeface="Calibri"/>
            </a:endParaRPr>
          </a:p>
        </p:txBody>
      </p:sp>
      <p:sp>
        <p:nvSpPr>
          <p:cNvPr id="3" name="Slide Number Placeholder 2">
            <a:extLst>
              <a:ext uri="{FF2B5EF4-FFF2-40B4-BE49-F238E27FC236}">
                <a16:creationId xmlns:a16="http://schemas.microsoft.com/office/drawing/2014/main" id="{7FAB3582-4D1E-3746-F4AF-34F0F828EFCE}"/>
              </a:ext>
            </a:extLst>
          </p:cNvPr>
          <p:cNvSpPr>
            <a:spLocks noGrp="1"/>
          </p:cNvSpPr>
          <p:nvPr>
            <p:ph type="sldNum" sz="quarter" idx="7"/>
          </p:nvPr>
        </p:nvSpPr>
        <p:spPr/>
        <p:txBody>
          <a:bodyPr/>
          <a:lstStyle/>
          <a:p>
            <a:pPr marL="38100">
              <a:lnSpc>
                <a:spcPts val="1355"/>
              </a:lnSpc>
            </a:pPr>
            <a:fld id="{81D60167-4931-47E6-BA6A-407CBD079E47}" type="slidenum">
              <a:rPr lang="en-US" smtClean="0"/>
              <a:t>7</a:t>
            </a:fld>
            <a:endParaRPr lang="en-US"/>
          </a:p>
        </p:txBody>
      </p:sp>
    </p:spTree>
    <p:extLst>
      <p:ext uri="{BB962C8B-B14F-4D97-AF65-F5344CB8AC3E}">
        <p14:creationId xmlns:p14="http://schemas.microsoft.com/office/powerpoint/2010/main" val="39688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46ED0415-49E2-F90F-F6F3-BE1DCD3E3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036" y="56667"/>
            <a:ext cx="5299364" cy="6746905"/>
          </a:xfrm>
          <a:prstGeom prst="rect">
            <a:avLst/>
          </a:prstGeom>
        </p:spPr>
      </p:pic>
      <p:sp>
        <p:nvSpPr>
          <p:cNvPr id="10" name="Text Placeholder 1">
            <a:extLst>
              <a:ext uri="{FF2B5EF4-FFF2-40B4-BE49-F238E27FC236}">
                <a16:creationId xmlns:a16="http://schemas.microsoft.com/office/drawing/2014/main" id="{B93999BD-4E2A-F411-BE54-0BCBC057BDA9}"/>
              </a:ext>
            </a:extLst>
          </p:cNvPr>
          <p:cNvSpPr>
            <a:spLocks noGrp="1"/>
          </p:cNvSpPr>
          <p:nvPr>
            <p:ph type="body" sz="quarter" idx="20"/>
          </p:nvPr>
        </p:nvSpPr>
        <p:spPr>
          <a:xfrm>
            <a:off x="517923" y="976517"/>
            <a:ext cx="5058037" cy="4564788"/>
          </a:xfrm>
        </p:spPr>
        <p:txBody>
          <a:bodyPr anchor="t"/>
          <a:lstStyle/>
          <a:p>
            <a:pPr algn="ctr"/>
            <a:endParaRPr lang="en-US" sz="4000" b="1" dirty="0">
              <a:solidFill>
                <a:srgbClr val="00B050"/>
              </a:solidFill>
            </a:endParaRPr>
          </a:p>
          <a:p>
            <a:pPr algn="ctr"/>
            <a:r>
              <a:rPr lang="en-US" sz="4000" b="1" dirty="0">
                <a:solidFill>
                  <a:srgbClr val="00B050"/>
                </a:solidFill>
                <a:latin typeface="+mn-lt"/>
              </a:rPr>
              <a:t>BRIDGING KITS</a:t>
            </a:r>
          </a:p>
          <a:p>
            <a:endParaRPr lang="en-US" dirty="0">
              <a:latin typeface="+mn-lt"/>
            </a:endParaRPr>
          </a:p>
          <a:p>
            <a:pPr algn="ctr"/>
            <a:r>
              <a:rPr lang="en-US" sz="2800" dirty="0">
                <a:latin typeface="+mn-lt"/>
              </a:rPr>
              <a:t>AVAILABLE</a:t>
            </a:r>
          </a:p>
          <a:p>
            <a:pPr algn="ctr"/>
            <a:r>
              <a:rPr lang="en-US" sz="2800" dirty="0">
                <a:latin typeface="+mn-lt"/>
              </a:rPr>
              <a:t>IN ALL THREE SHOPS</a:t>
            </a:r>
          </a:p>
          <a:p>
            <a:pPr algn="ctr"/>
            <a:endParaRPr lang="en-US" sz="2800" dirty="0">
              <a:latin typeface="+mn-lt"/>
            </a:endParaRPr>
          </a:p>
          <a:p>
            <a:pPr algn="ctr"/>
            <a:endParaRPr lang="en-US" sz="2800" dirty="0">
              <a:latin typeface="+mn-lt"/>
            </a:endParaRPr>
          </a:p>
          <a:p>
            <a:pPr algn="ctr"/>
            <a:r>
              <a:rPr lang="en-US" sz="1600" dirty="0">
                <a:latin typeface="+mn-lt"/>
              </a:rPr>
              <a:t>TO ORDER: 	EMAIL shop@gsnnj.org</a:t>
            </a:r>
          </a:p>
          <a:p>
            <a:pPr algn="ctr"/>
            <a:endParaRPr lang="en-US" sz="2800" dirty="0"/>
          </a:p>
        </p:txBody>
      </p:sp>
      <p:sp>
        <p:nvSpPr>
          <p:cNvPr id="2" name="Slide Number Placeholder 1">
            <a:extLst>
              <a:ext uri="{FF2B5EF4-FFF2-40B4-BE49-F238E27FC236}">
                <a16:creationId xmlns:a16="http://schemas.microsoft.com/office/drawing/2014/main" id="{FE543920-42BC-5E1C-3DED-ED5039B37022}"/>
              </a:ext>
            </a:extLst>
          </p:cNvPr>
          <p:cNvSpPr>
            <a:spLocks noGrp="1"/>
          </p:cNvSpPr>
          <p:nvPr>
            <p:ph type="sldNum" sz="quarter" idx="12"/>
          </p:nvPr>
        </p:nvSpPr>
        <p:spPr/>
        <p:txBody>
          <a:bodyPr/>
          <a:lstStyle/>
          <a:p>
            <a:fld id="{7691CCDB-B024-8747-B233-CAD1CBC7A901}" type="slidenum">
              <a:rPr lang="en-US" smtClean="0"/>
              <a:pPr/>
              <a:t>8</a:t>
            </a:fld>
            <a:endParaRPr lang="en-US"/>
          </a:p>
        </p:txBody>
      </p:sp>
    </p:spTree>
    <p:extLst>
      <p:ext uri="{BB962C8B-B14F-4D97-AF65-F5344CB8AC3E}">
        <p14:creationId xmlns:p14="http://schemas.microsoft.com/office/powerpoint/2010/main" val="277960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E738A-F287-7ED2-D0FB-38B98F50DB6D}"/>
              </a:ext>
            </a:extLst>
          </p:cNvPr>
          <p:cNvSpPr>
            <a:spLocks noGrp="1"/>
          </p:cNvSpPr>
          <p:nvPr>
            <p:ph type="body" sz="quarter" idx="20"/>
          </p:nvPr>
        </p:nvSpPr>
        <p:spPr>
          <a:xfrm>
            <a:off x="6959429" y="1034040"/>
            <a:ext cx="5058037" cy="4279038"/>
          </a:xfrm>
        </p:spPr>
        <p:txBody>
          <a:bodyPr anchor="t"/>
          <a:lstStyle/>
          <a:p>
            <a:pPr algn="ctr"/>
            <a:r>
              <a:rPr lang="en-US" sz="4000" b="1" dirty="0">
                <a:solidFill>
                  <a:srgbClr val="00B050"/>
                </a:solidFill>
                <a:latin typeface="+mn-lt"/>
              </a:rPr>
              <a:t>GRADUATION </a:t>
            </a:r>
          </a:p>
          <a:p>
            <a:pPr algn="ctr"/>
            <a:r>
              <a:rPr lang="en-US" sz="4000" b="1" dirty="0">
                <a:solidFill>
                  <a:srgbClr val="00B050"/>
                </a:solidFill>
                <a:latin typeface="+mn-lt"/>
              </a:rPr>
              <a:t>HONOR CORDS</a:t>
            </a:r>
          </a:p>
          <a:p>
            <a:endParaRPr lang="en-US" dirty="0">
              <a:latin typeface="+mn-lt"/>
            </a:endParaRPr>
          </a:p>
          <a:p>
            <a:pPr algn="ctr"/>
            <a:r>
              <a:rPr lang="en-US" sz="2800" dirty="0">
                <a:latin typeface="+mn-lt"/>
              </a:rPr>
              <a:t>AVAILABLE NOW </a:t>
            </a:r>
          </a:p>
          <a:p>
            <a:pPr algn="ctr"/>
            <a:r>
              <a:rPr lang="en-US" sz="2800" dirty="0">
                <a:latin typeface="+mn-lt"/>
              </a:rPr>
              <a:t>IN ALL THREE SHOPS</a:t>
            </a:r>
          </a:p>
          <a:p>
            <a:pPr algn="ctr"/>
            <a:endParaRPr lang="en-US" sz="2800" dirty="0">
              <a:latin typeface="+mn-lt"/>
            </a:endParaRPr>
          </a:p>
          <a:p>
            <a:pPr algn="ctr"/>
            <a:r>
              <a:rPr lang="en-US" sz="2800" dirty="0">
                <a:latin typeface="+mn-lt"/>
              </a:rPr>
              <a:t>$17 EACH</a:t>
            </a:r>
          </a:p>
        </p:txBody>
      </p:sp>
      <p:pic>
        <p:nvPicPr>
          <p:cNvPr id="5" name="Picture 4" descr="Text&#10;&#10;Description automatically generated">
            <a:extLst>
              <a:ext uri="{FF2B5EF4-FFF2-40B4-BE49-F238E27FC236}">
                <a16:creationId xmlns:a16="http://schemas.microsoft.com/office/drawing/2014/main" id="{D567AD90-AC19-741E-4AE8-9DCF85F97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6" y="64363"/>
            <a:ext cx="6729274" cy="6729274"/>
          </a:xfrm>
          <a:prstGeom prst="rect">
            <a:avLst/>
          </a:prstGeom>
        </p:spPr>
      </p:pic>
      <p:sp>
        <p:nvSpPr>
          <p:cNvPr id="3" name="Slide Number Placeholder 2">
            <a:extLst>
              <a:ext uri="{FF2B5EF4-FFF2-40B4-BE49-F238E27FC236}">
                <a16:creationId xmlns:a16="http://schemas.microsoft.com/office/drawing/2014/main" id="{883D9A7C-0D65-0B00-933E-8E4E49A08900}"/>
              </a:ext>
            </a:extLst>
          </p:cNvPr>
          <p:cNvSpPr>
            <a:spLocks noGrp="1"/>
          </p:cNvSpPr>
          <p:nvPr>
            <p:ph type="sldNum" sz="quarter" idx="12"/>
          </p:nvPr>
        </p:nvSpPr>
        <p:spPr/>
        <p:txBody>
          <a:bodyPr/>
          <a:lstStyle/>
          <a:p>
            <a:fld id="{7691CCDB-B024-8747-B233-CAD1CBC7A901}" type="slidenum">
              <a:rPr lang="en-US" smtClean="0"/>
              <a:pPr/>
              <a:t>9</a:t>
            </a:fld>
            <a:endParaRPr lang="en-US"/>
          </a:p>
        </p:txBody>
      </p:sp>
    </p:spTree>
    <p:extLst>
      <p:ext uri="{BB962C8B-B14F-4D97-AF65-F5344CB8AC3E}">
        <p14:creationId xmlns:p14="http://schemas.microsoft.com/office/powerpoint/2010/main" val="3514929925"/>
      </p:ext>
    </p:extLst>
  </p:cSld>
  <p:clrMapOvr>
    <a:masterClrMapping/>
  </p:clrMapOvr>
</p:sld>
</file>

<file path=ppt/theme/theme1.xml><?xml version="1.0" encoding="utf-8"?>
<a:theme xmlns:a="http://schemas.openxmlformats.org/drawingml/2006/main" name="6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2.xml><?xml version="1.0" encoding="utf-8"?>
<a:theme xmlns:a="http://schemas.openxmlformats.org/drawingml/2006/main" name="10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A9517E6479EA4E958EF952A5D043F2" ma:contentTypeVersion="18" ma:contentTypeDescription="Create a new document." ma:contentTypeScope="" ma:versionID="ddb75bfa2612b2921723e4af4157a08c">
  <xsd:schema xmlns:xsd="http://www.w3.org/2001/XMLSchema" xmlns:xs="http://www.w3.org/2001/XMLSchema" xmlns:p="http://schemas.microsoft.com/office/2006/metadata/properties" xmlns:ns2="aa2cc69b-228d-4e73-8850-dbb59a3e487e" xmlns:ns3="1f13639f-34a9-47f2-943a-a7a71d961077" targetNamespace="http://schemas.microsoft.com/office/2006/metadata/properties" ma:root="true" ma:fieldsID="89ab0db0ab4e0055cd049dd4a3f1cbe7" ns2:_="" ns3:_="">
    <xsd:import namespace="aa2cc69b-228d-4e73-8850-dbb59a3e487e"/>
    <xsd:import namespace="1f13639f-34a9-47f2-943a-a7a71d9610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Use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2cc69b-228d-4e73-8850-dbb59a3e48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User" ma:index="19" nillable="true" ma:displayName="User" ma:list="UserInfo" ma:SearchPeopleOnly="false" ma:SharePointGroup="0" ma:internalName="Us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fc48a8e-ba94-487e-bead-5c7d402134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13639f-34a9-47f2-943a-a7a71d9610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b81711d-0675-43d3-965b-7e6fe757370b}" ma:internalName="TaxCatchAll" ma:showField="CatchAllData" ma:web="1f13639f-34a9-47f2-943a-a7a71d961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ser xmlns="aa2cc69b-228d-4e73-8850-dbb59a3e487e">
      <UserInfo>
        <DisplayName/>
        <AccountId xsi:nil="true"/>
        <AccountType/>
      </UserInfo>
    </User>
    <TaxCatchAll xmlns="1f13639f-34a9-47f2-943a-a7a71d961077" xsi:nil="true"/>
    <lcf76f155ced4ddcb4097134ff3c332f xmlns="aa2cc69b-228d-4e73-8850-dbb59a3e48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2338FE-798B-4055-AEF0-31B64C4AAD61}">
  <ds:schemaRefs>
    <ds:schemaRef ds:uri="1f13639f-34a9-47f2-943a-a7a71d961077"/>
    <ds:schemaRef ds:uri="aa2cc69b-228d-4e73-8850-dbb59a3e4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B94A31-1BA8-4A02-AA7F-41E5F21B281B}">
  <ds:schemaRefs>
    <ds:schemaRef ds:uri="1f13639f-34a9-47f2-943a-a7a71d961077"/>
    <ds:schemaRef ds:uri="aa2cc69b-228d-4e73-8850-dbb59a3e487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5C87F13-99F3-4BB2-BA8A-B67A1FB777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Final version Leadership SUMMIT March 7, 2023</Template>
  <TotalTime>248</TotalTime>
  <Words>2872</Words>
  <Application>Microsoft Office PowerPoint</Application>
  <PresentationFormat>Widescreen</PresentationFormat>
  <Paragraphs>423</Paragraphs>
  <Slides>40</Slides>
  <Notes>5</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40</vt:i4>
      </vt:variant>
    </vt:vector>
  </HeadingPairs>
  <TitlesOfParts>
    <vt:vector size="69" baseType="lpstr">
      <vt:lpstr>Arial</vt:lpstr>
      <vt:lpstr>Arial Nova</vt:lpstr>
      <vt:lpstr>Arial Rounded MT Bold</vt:lpstr>
      <vt:lpstr>Calibri</vt:lpstr>
      <vt:lpstr>Calibri Light</vt:lpstr>
      <vt:lpstr>Century Gothic</vt:lpstr>
      <vt:lpstr>Copperplate Gothic Light</vt:lpstr>
      <vt:lpstr>Courier New</vt:lpstr>
      <vt:lpstr>Georgia</vt:lpstr>
      <vt:lpstr>Girl Scout Display Light</vt:lpstr>
      <vt:lpstr>Girl Scout Text Book</vt:lpstr>
      <vt:lpstr>Girl Scout Text Medium</vt:lpstr>
      <vt:lpstr>Palatino Linotype</vt:lpstr>
      <vt:lpstr>Segoe UI</vt:lpstr>
      <vt:lpstr>Symbol</vt:lpstr>
      <vt:lpstr>Tahoma</vt:lpstr>
      <vt:lpstr>Wingdings</vt:lpstr>
      <vt:lpstr>6_GS Green Theme</vt:lpstr>
      <vt:lpstr>5_GS Green Theme</vt:lpstr>
      <vt:lpstr>4_GS Green Theme</vt:lpstr>
      <vt:lpstr>7_GS Green Theme</vt:lpstr>
      <vt:lpstr>GS Green Theme</vt:lpstr>
      <vt:lpstr>1_GS Green Theme</vt:lpstr>
      <vt:lpstr>2_GS Green Theme</vt:lpstr>
      <vt:lpstr>3_GS Green Theme</vt:lpstr>
      <vt:lpstr>8_GS Green Theme</vt:lpstr>
      <vt:lpstr>9_GS Green Theme</vt:lpstr>
      <vt:lpstr>Retrospect</vt:lpstr>
      <vt:lpstr>10_GS Green Theme</vt:lpstr>
      <vt:lpstr>Leadership SUMMIT   June 6, 2023</vt:lpstr>
      <vt:lpstr>PowerPoint Presentation</vt:lpstr>
      <vt:lpstr>Dates To Remember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Membership Recruitment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Campership Appeal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SUMMIT  June 6, 2023</dc:title>
  <dc:creator>Carol Leo</dc:creator>
  <cp:lastModifiedBy>Maria Gonzalez</cp:lastModifiedBy>
  <cp:revision>5</cp:revision>
  <dcterms:created xsi:type="dcterms:W3CDTF">2023-06-01T17:46:24Z</dcterms:created>
  <dcterms:modified xsi:type="dcterms:W3CDTF">2023-06-08T13:39:17Z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0x01010084A9517E6479EA4E958EF952A5D043F2</vt:lpwstr>
  </property>
</Properties>
</file>